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handoutMasterIdLst>
    <p:handoutMasterId r:id="rId29"/>
  </p:handoutMasterIdLst>
  <p:sldIdLst>
    <p:sldId id="327" r:id="rId5"/>
    <p:sldId id="328" r:id="rId6"/>
    <p:sldId id="329" r:id="rId7"/>
    <p:sldId id="283" r:id="rId8"/>
    <p:sldId id="355" r:id="rId9"/>
    <p:sldId id="352" r:id="rId10"/>
    <p:sldId id="402" r:id="rId11"/>
    <p:sldId id="403" r:id="rId12"/>
    <p:sldId id="404" r:id="rId13"/>
    <p:sldId id="405" r:id="rId14"/>
    <p:sldId id="406" r:id="rId15"/>
    <p:sldId id="397" r:id="rId16"/>
    <p:sldId id="408" r:id="rId17"/>
    <p:sldId id="386" r:id="rId18"/>
    <p:sldId id="435" r:id="rId19"/>
    <p:sldId id="385" r:id="rId20"/>
    <p:sldId id="436" r:id="rId21"/>
    <p:sldId id="437" r:id="rId22"/>
    <p:sldId id="438" r:id="rId23"/>
    <p:sldId id="439" r:id="rId24"/>
    <p:sldId id="349" r:id="rId25"/>
    <p:sldId id="351" r:id="rId26"/>
    <p:sldId id="354" r:id="rId2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ktioner" id="{64204F77-B922-4ECA-A61B-4C1583ACD62B}">
          <p14:sldIdLst>
            <p14:sldId id="327"/>
            <p14:sldId id="328"/>
            <p14:sldId id="329"/>
            <p14:sldId id="283"/>
            <p14:sldId id="355"/>
          </p14:sldIdLst>
        </p14:section>
        <p14:section name="Presentation" id="{B972C155-D5BF-46A7-B591-A42909CFC1FA}">
          <p14:sldIdLst>
            <p14:sldId id="352"/>
            <p14:sldId id="402"/>
            <p14:sldId id="403"/>
            <p14:sldId id="404"/>
            <p14:sldId id="405"/>
            <p14:sldId id="406"/>
            <p14:sldId id="397"/>
            <p14:sldId id="408"/>
            <p14:sldId id="386"/>
            <p14:sldId id="435"/>
            <p14:sldId id="385"/>
            <p14:sldId id="436"/>
            <p14:sldId id="437"/>
            <p14:sldId id="438"/>
            <p14:sldId id="439"/>
          </p14:sldIdLst>
        </p14:section>
        <p14:section name="Piktogram" id="{6CCF9F83-48AD-44A7-A7D4-A7E2D3188CE0}">
          <p14:sldIdLst>
            <p14:sldId id="349"/>
            <p14:sldId id="351"/>
            <p14:sldId id="35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llanmörkt format 1 - Dekorfär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258" autoAdjust="0"/>
    <p:restoredTop sz="51073" autoAdjust="0"/>
  </p:normalViewPr>
  <p:slideViewPr>
    <p:cSldViewPr snapToGrid="0">
      <p:cViewPr>
        <p:scale>
          <a:sx n="64" d="100"/>
          <a:sy n="64" d="100"/>
        </p:scale>
        <p:origin x="840" y="4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874"/>
    </p:cViewPr>
  </p:sorterViewPr>
  <p:notesViewPr>
    <p:cSldViewPr snapToGrid="0" showGuides="1">
      <p:cViewPr varScale="1">
        <p:scale>
          <a:sx n="78" d="100"/>
          <a:sy n="78" d="100"/>
        </p:scale>
        <p:origin x="386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ia Bihi" userId="972b22cd-448b-4505-9faa-aa1ccc9c21af" providerId="ADAL" clId="{B296BB41-2BD9-5C17-A55C-D3308F94DE8B}"/>
    <pc:docChg chg="custSel modSld">
      <pc:chgData name="Asia Bihi" userId="972b22cd-448b-4505-9faa-aa1ccc9c21af" providerId="ADAL" clId="{B296BB41-2BD9-5C17-A55C-D3308F94DE8B}" dt="2026-07-29T12:12:21.123" v="2" actId="478"/>
      <pc:docMkLst>
        <pc:docMk/>
      </pc:docMkLst>
      <pc:sldChg chg="addSp delSp modSp mod">
        <pc:chgData name="Asia Bihi" userId="972b22cd-448b-4505-9faa-aa1ccc9c21af" providerId="ADAL" clId="{B296BB41-2BD9-5C17-A55C-D3308F94DE8B}" dt="2026-07-29T12:10:00.834" v="0" actId="931"/>
        <pc:sldMkLst>
          <pc:docMk/>
          <pc:sldMk cId="1454630810" sldId="408"/>
        </pc:sldMkLst>
        <pc:spChg chg="del">
          <ac:chgData name="Asia Bihi" userId="972b22cd-448b-4505-9faa-aa1ccc9c21af" providerId="ADAL" clId="{B296BB41-2BD9-5C17-A55C-D3308F94DE8B}" dt="2026-07-29T12:10:00.834" v="0" actId="931"/>
          <ac:spMkLst>
            <pc:docMk/>
            <pc:sldMk cId="1454630810" sldId="408"/>
            <ac:spMk id="4" creationId="{DE558730-686A-5D24-174C-C3636CD407A9}"/>
          </ac:spMkLst>
        </pc:spChg>
        <pc:picChg chg="add mod ord">
          <ac:chgData name="Asia Bihi" userId="972b22cd-448b-4505-9faa-aa1ccc9c21af" providerId="ADAL" clId="{B296BB41-2BD9-5C17-A55C-D3308F94DE8B}" dt="2026-07-29T12:10:00.834" v="0" actId="931"/>
          <ac:picMkLst>
            <pc:docMk/>
            <pc:sldMk cId="1454630810" sldId="408"/>
            <ac:picMk id="7" creationId="{BE4C607D-2E18-9FC0-995D-C0C197C8E82C}"/>
          </ac:picMkLst>
        </pc:picChg>
      </pc:sldChg>
      <pc:sldChg chg="addSp delSp mod">
        <pc:chgData name="Asia Bihi" userId="972b22cd-448b-4505-9faa-aa1ccc9c21af" providerId="ADAL" clId="{B296BB41-2BD9-5C17-A55C-D3308F94DE8B}" dt="2026-07-29T12:12:21.123" v="2" actId="478"/>
        <pc:sldMkLst>
          <pc:docMk/>
          <pc:sldMk cId="2396370123" sldId="438"/>
        </pc:sldMkLst>
        <pc:spChg chg="add del">
          <ac:chgData name="Asia Bihi" userId="972b22cd-448b-4505-9faa-aa1ccc9c21af" providerId="ADAL" clId="{B296BB41-2BD9-5C17-A55C-D3308F94DE8B}" dt="2026-07-29T12:12:21.123" v="2" actId="478"/>
          <ac:spMkLst>
            <pc:docMk/>
            <pc:sldMk cId="2396370123" sldId="438"/>
            <ac:spMk id="18" creationId="{C027D460-2549-8D5F-CEA8-FAAE246CED1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ACB98B61-225B-7D20-82A7-EEA5776D102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EB1EBFAC-E61E-6D0C-BF1F-6AD1E1F48AB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D4158D-EA90-429B-A31E-B9B9FB5D6648}" type="datetimeFigureOut">
              <a:rPr lang="sv-SE" smtClean="0"/>
              <a:t>2026-07-29</a:t>
            </a:fld>
            <a:endParaRPr lang="sv-SE"/>
          </a:p>
        </p:txBody>
      </p:sp>
      <p:sp>
        <p:nvSpPr>
          <p:cNvPr id="4" name="Platshållare för sidfot 3">
            <a:extLst>
              <a:ext uri="{FF2B5EF4-FFF2-40B4-BE49-F238E27FC236}">
                <a16:creationId xmlns:a16="http://schemas.microsoft.com/office/drawing/2014/main" id="{C6EF2C08-1545-CF95-A82E-CE341F7A002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3D5C902F-37E4-9C0A-CC2A-AC73E1AEAA3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C5EF6F-4539-4765-876C-DF94506836F4}" type="slidenum">
              <a:rPr lang="sv-SE" smtClean="0"/>
              <a:t>‹#›</a:t>
            </a:fld>
            <a:endParaRPr lang="sv-SE"/>
          </a:p>
        </p:txBody>
      </p:sp>
    </p:spTree>
    <p:extLst>
      <p:ext uri="{BB962C8B-B14F-4D97-AF65-F5344CB8AC3E}">
        <p14:creationId xmlns:p14="http://schemas.microsoft.com/office/powerpoint/2010/main" val="87901611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6CD27F-57ED-4050-A749-338366197E0D}" type="datetimeFigureOut">
              <a:rPr lang="sv-SE" smtClean="0"/>
              <a:t>2026-07-29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9CD586-C145-4C08-8ECD-C931AA628107}" type="slidenum">
              <a:rPr lang="sv-SE" smtClean="0"/>
              <a:t>‹#›</a:t>
            </a:fld>
            <a:endParaRPr lang="sv-SE"/>
          </a:p>
        </p:txBody>
      </p:sp>
    </p:spTree>
    <p:extLst>
      <p:ext uri="{BB962C8B-B14F-4D97-AF65-F5344CB8AC3E}">
        <p14:creationId xmlns:p14="http://schemas.microsoft.com/office/powerpoint/2010/main" val="3998416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BCA3599A-B860-4459-8435-0DA526491C60}" type="slidenum">
              <a:rPr lang="sv-SE" smtClean="0"/>
              <a:t>1</a:t>
            </a:fld>
            <a:endParaRPr lang="sv-SE" dirty="0"/>
          </a:p>
        </p:txBody>
      </p:sp>
    </p:spTree>
    <p:extLst>
      <p:ext uri="{BB962C8B-B14F-4D97-AF65-F5344CB8AC3E}">
        <p14:creationId xmlns:p14="http://schemas.microsoft.com/office/powerpoint/2010/main" val="1773996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sv-SE" sz="1200" b="0" i="0" u="none" strike="noStrike" dirty="0">
                <a:solidFill>
                  <a:srgbClr val="252628"/>
                </a:solidFill>
                <a:effectLst/>
                <a:latin typeface="Cambria" panose="02040503050406030204" pitchFamily="18" charset="0"/>
              </a:rPr>
              <a:t>Våra gemensamma bibliotek är viktiga för demokratin och människors tillgång till litteratur, kultur, lärande och information. De har också en allt viktigare roll i att stärka samhällets digitala kompetens och förmåga till källkritik.  </a:t>
            </a:r>
            <a:endParaRPr lang="sv-SE" b="0" i="0" u="none" strike="noStrike" dirty="0">
              <a:solidFill>
                <a:srgbClr val="252628"/>
              </a:solidFill>
              <a:effectLst/>
              <a:latin typeface="Segoe UI" panose="020B0502040204020203" pitchFamily="34" charset="0"/>
            </a:endParaRPr>
          </a:p>
          <a:p>
            <a:pPr algn="l" rtl="0" fontAlgn="base"/>
            <a:r>
              <a:rPr lang="sv-SE" sz="1200" b="0" i="0" u="none" strike="noStrike" dirty="0">
                <a:solidFill>
                  <a:srgbClr val="252628"/>
                </a:solidFill>
                <a:effectLst/>
                <a:latin typeface="Cambria" panose="02040503050406030204" pitchFamily="18" charset="0"/>
              </a:rPr>
              <a:t> </a:t>
            </a:r>
            <a:endParaRPr lang="sv-SE" b="0" i="0" u="none" strike="noStrike" dirty="0">
              <a:solidFill>
                <a:srgbClr val="252628"/>
              </a:solidFill>
              <a:effectLst/>
              <a:latin typeface="Segoe UI" panose="020B0502040204020203" pitchFamily="34" charset="0"/>
            </a:endParaRPr>
          </a:p>
          <a:p>
            <a:pPr algn="l" rtl="0" fontAlgn="base"/>
            <a:r>
              <a:rPr lang="sv-SE" sz="1200" b="0" i="0" u="none" strike="noStrike" dirty="0">
                <a:solidFill>
                  <a:srgbClr val="252628"/>
                </a:solidFill>
                <a:effectLst/>
                <a:latin typeface="Cambria" panose="02040503050406030204" pitchFamily="18" charset="0"/>
              </a:rPr>
              <a:t>Till det krävs tillräckliga resurser. För att du som jobbar på bibliotek ska få en bra och utvecklande arbetsmiljö jobbar DIK för att politiker, arbetsgivare och andra beslutsfattare ska se värdet av biblioteken och satsa på dem. </a:t>
            </a:r>
            <a:endParaRPr lang="sv-SE" b="0" i="0" u="none" strike="noStrike" dirty="0">
              <a:solidFill>
                <a:srgbClr val="252628"/>
              </a:solidFill>
              <a:effectLst/>
              <a:latin typeface="Segoe UI" panose="020B0502040204020203" pitchFamily="34" charset="0"/>
            </a:endParaRPr>
          </a:p>
          <a:p>
            <a:endParaRPr lang="sv-SE" dirty="0"/>
          </a:p>
          <a:p>
            <a:endParaRPr lang="en-001" dirty="0"/>
          </a:p>
        </p:txBody>
      </p:sp>
      <p:sp>
        <p:nvSpPr>
          <p:cNvPr id="4" name="Slide Number Placeholder 3"/>
          <p:cNvSpPr>
            <a:spLocks noGrp="1"/>
          </p:cNvSpPr>
          <p:nvPr>
            <p:ph type="sldNum" sz="quarter" idx="5"/>
          </p:nvPr>
        </p:nvSpPr>
        <p:spPr/>
        <p:txBody>
          <a:bodyPr/>
          <a:lstStyle/>
          <a:p>
            <a:fld id="{A29CD586-C145-4C08-8ECD-C931AA628107}" type="slidenum">
              <a:rPr lang="sv-SE" smtClean="0"/>
              <a:t>10</a:t>
            </a:fld>
            <a:endParaRPr lang="sv-SE"/>
          </a:p>
        </p:txBody>
      </p:sp>
    </p:spTree>
    <p:extLst>
      <p:ext uri="{BB962C8B-B14F-4D97-AF65-F5344CB8AC3E}">
        <p14:creationId xmlns:p14="http://schemas.microsoft.com/office/powerpoint/2010/main" val="3451827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sv-SE" sz="1200" b="0" i="0" u="none" strike="noStrike" dirty="0">
                <a:solidFill>
                  <a:srgbClr val="252628"/>
                </a:solidFill>
                <a:effectLst/>
                <a:latin typeface="Cambria" panose="02040503050406030204" pitchFamily="18" charset="0"/>
              </a:rPr>
              <a:t>Kommunikation är grunden för ett demokratiskt och öppet samhälle. För att skapa dialog och engagera medborgare i viktiga frågor behövs kommunikatörer och kommunikationsavdelningar med uppdaterad kompetens och tillräckliga resurser.  </a:t>
            </a:r>
            <a:endParaRPr lang="sv-SE" b="0" i="0" u="none" strike="noStrike" dirty="0">
              <a:solidFill>
                <a:srgbClr val="252628"/>
              </a:solidFill>
              <a:effectLst/>
              <a:latin typeface="Segoe UI" panose="020B0502040204020203" pitchFamily="34" charset="0"/>
            </a:endParaRPr>
          </a:p>
          <a:p>
            <a:pPr algn="l" rtl="0" fontAlgn="base"/>
            <a:r>
              <a:rPr lang="sv-SE" sz="1200" b="0" i="0" u="none" strike="noStrike" dirty="0">
                <a:solidFill>
                  <a:srgbClr val="252628"/>
                </a:solidFill>
                <a:effectLst/>
                <a:latin typeface="Cambria" panose="02040503050406030204" pitchFamily="18" charset="0"/>
              </a:rPr>
              <a:t> </a:t>
            </a:r>
            <a:endParaRPr lang="sv-SE" b="0" i="0" u="none" strike="noStrike" dirty="0">
              <a:solidFill>
                <a:srgbClr val="252628"/>
              </a:solidFill>
              <a:effectLst/>
              <a:latin typeface="Segoe UI" panose="020B0502040204020203" pitchFamily="34" charset="0"/>
            </a:endParaRPr>
          </a:p>
          <a:p>
            <a:pPr algn="l" rtl="0" fontAlgn="base"/>
            <a:r>
              <a:rPr lang="sv-SE" sz="1200" b="0" i="0" u="none" strike="noStrike" dirty="0">
                <a:solidFill>
                  <a:srgbClr val="252628"/>
                </a:solidFill>
                <a:effectLst/>
                <a:latin typeface="Cambria" panose="02040503050406030204" pitchFamily="18" charset="0"/>
              </a:rPr>
              <a:t>DIK arbetar för ett hållbart arbetsliv för dig som jobbar i kommunikationsbranschen. För att du ska få en bra arbetsmiljö och bra arbetsvillkor måste både politiker, arbetsgivare och andra beslutsfattare se värdet av kommunikation och skapa möjlighet för en bra balans mellan arbete och privatliv. </a:t>
            </a:r>
            <a:endParaRPr lang="sv-SE" b="0" i="0" u="none" strike="noStrike" dirty="0">
              <a:solidFill>
                <a:srgbClr val="252628"/>
              </a:solidFill>
              <a:effectLst/>
              <a:latin typeface="Segoe UI" panose="020B0502040204020203" pitchFamily="34" charset="0"/>
            </a:endParaRPr>
          </a:p>
          <a:p>
            <a:endParaRPr lang="sv-SE" dirty="0"/>
          </a:p>
          <a:p>
            <a:endParaRPr lang="en-001" dirty="0"/>
          </a:p>
        </p:txBody>
      </p:sp>
      <p:sp>
        <p:nvSpPr>
          <p:cNvPr id="4" name="Slide Number Placeholder 3"/>
          <p:cNvSpPr>
            <a:spLocks noGrp="1"/>
          </p:cNvSpPr>
          <p:nvPr>
            <p:ph type="sldNum" sz="quarter" idx="5"/>
          </p:nvPr>
        </p:nvSpPr>
        <p:spPr/>
        <p:txBody>
          <a:bodyPr/>
          <a:lstStyle/>
          <a:p>
            <a:fld id="{A29CD586-C145-4C08-8ECD-C931AA628107}" type="slidenum">
              <a:rPr lang="sv-SE" smtClean="0"/>
              <a:t>11</a:t>
            </a:fld>
            <a:endParaRPr lang="sv-SE"/>
          </a:p>
        </p:txBody>
      </p:sp>
    </p:spTree>
    <p:extLst>
      <p:ext uri="{BB962C8B-B14F-4D97-AF65-F5344CB8AC3E}">
        <p14:creationId xmlns:p14="http://schemas.microsoft.com/office/powerpoint/2010/main" val="3508542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latin typeface="Sofia Pro Regular"/>
              </a:rPr>
              <a:t>Du får stöd och trygghet </a:t>
            </a:r>
            <a:r>
              <a:rPr lang="sv-SE" sz="1800" dirty="0">
                <a:effectLst/>
                <a:latin typeface="Calibri"/>
                <a:ea typeface="Calibri" panose="020F0502020204030204" pitchFamily="34" charset="0"/>
                <a:cs typeface="Calibri"/>
              </a:rPr>
              <a:t>oavsett om du är student, anställd, egenföretagare eller </a:t>
            </a:r>
            <a:r>
              <a:rPr lang="sv-SE" sz="1800" dirty="0" err="1">
                <a:effectLst/>
                <a:latin typeface="Calibri"/>
                <a:ea typeface="Calibri" panose="020F0502020204030204" pitchFamily="34" charset="0"/>
                <a:cs typeface="Calibri"/>
              </a:rPr>
              <a:t>extrajobbar</a:t>
            </a:r>
            <a:r>
              <a:rPr lang="sv-SE" sz="1800" dirty="0">
                <a:effectLst/>
                <a:latin typeface="Calibri"/>
                <a:ea typeface="Calibri" panose="020F0502020204030204" pitchFamily="34" charset="0"/>
                <a:cs typeface="Calibri"/>
              </a:rPr>
              <a:t>.</a:t>
            </a:r>
            <a:r>
              <a:rPr lang="sv-SE" sz="1800" dirty="0">
                <a:latin typeface="Calibri"/>
                <a:ea typeface="Calibri" panose="020F0502020204030204" pitchFamily="34" charset="0"/>
                <a:cs typeface="Calibri"/>
              </a:rPr>
              <a:t> Och det är så klart bra att vara med inför att söka ditt första jobb efter utbildningen eftersom du kan få råd just genom coachningen och avtalsgranskning.</a:t>
            </a:r>
          </a:p>
          <a:p>
            <a:r>
              <a:rPr lang="sv-SE" sz="1800" i="0" dirty="0">
                <a:latin typeface="Calibri"/>
                <a:cs typeface="Calibri"/>
              </a:rPr>
              <a:t>Du får även råd om ingångslön och löneanspråk genom våra lönecoacher</a:t>
            </a:r>
          </a:p>
          <a:p>
            <a:r>
              <a:rPr lang="sv-SE" sz="1800" i="0" dirty="0">
                <a:latin typeface="Calibri"/>
                <a:cs typeface="Calibri"/>
              </a:rPr>
              <a:t>Det arbetsrättsliga stödet kan som sagt behövas ibland då vi faktiskt företräder dig i förhandling tex</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Sofia Pro Regular"/>
              </a:rPr>
              <a:t>Pluggar du inom kultur, kommunikation eller kreativ sektor så är DIK det fack som har specifik kunskap inom din bransch, och som varje dag jobbar för att förbättra den.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Sofia Pro Regular"/>
              </a:rPr>
              <a:t>Du kan alltid ringa eller mail för rådgivning om stort eller smått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latin typeface="Sofia Pro Regular"/>
              </a:rPr>
              <a:t>Att vara medlem i ett fackförbund handlar också om solidaritet, det kanske inte är du som behöver hjälpen idag men någon annan behöver det</a:t>
            </a:r>
          </a:p>
          <a:p>
            <a:endParaRPr lang="en-001" dirty="0"/>
          </a:p>
        </p:txBody>
      </p:sp>
      <p:sp>
        <p:nvSpPr>
          <p:cNvPr id="4" name="Slide Number Placeholder 3"/>
          <p:cNvSpPr>
            <a:spLocks noGrp="1"/>
          </p:cNvSpPr>
          <p:nvPr>
            <p:ph type="sldNum" sz="quarter" idx="5"/>
          </p:nvPr>
        </p:nvSpPr>
        <p:spPr/>
        <p:txBody>
          <a:bodyPr/>
          <a:lstStyle/>
          <a:p>
            <a:fld id="{A29CD586-C145-4C08-8ECD-C931AA628107}" type="slidenum">
              <a:rPr lang="sv-SE" smtClean="0"/>
              <a:t>13</a:t>
            </a:fld>
            <a:endParaRPr lang="sv-SE"/>
          </a:p>
        </p:txBody>
      </p:sp>
    </p:spTree>
    <p:extLst>
      <p:ext uri="{BB962C8B-B14F-4D97-AF65-F5344CB8AC3E}">
        <p14:creationId xmlns:p14="http://schemas.microsoft.com/office/powerpoint/2010/main" val="928200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001"/>
          </a:p>
        </p:txBody>
      </p:sp>
      <p:sp>
        <p:nvSpPr>
          <p:cNvPr id="3" name="Notes Placeholder 2"/>
          <p:cNvSpPr>
            <a:spLocks noGrp="1"/>
          </p:cNvSpPr>
          <p:nvPr>
            <p:ph type="body" idx="1"/>
          </p:nvPr>
        </p:nvSpPr>
        <p:spPr/>
        <p:txBody>
          <a:bodyPr/>
          <a:lstStyle/>
          <a:p>
            <a:r>
              <a:rPr lang="sv-SE" sz="1200" dirty="0">
                <a:solidFill>
                  <a:srgbClr val="000000"/>
                </a:solidFill>
                <a:latin typeface="Cambria"/>
              </a:rPr>
              <a:t>När du ska söka ditt första jobb och förhandla om villkoren kan det kännas svårt att ha </a:t>
            </a:r>
            <a:r>
              <a:rPr lang="sv-SE" sz="1200" b="0" i="0" dirty="0">
                <a:solidFill>
                  <a:srgbClr val="000000"/>
                </a:solidFill>
                <a:effectLst/>
                <a:latin typeface="Cambria"/>
              </a:rPr>
              <a:t>koll på dina rättigheter</a:t>
            </a:r>
            <a:r>
              <a:rPr lang="sv-SE" sz="1200" dirty="0">
                <a:solidFill>
                  <a:srgbClr val="000000"/>
                </a:solidFill>
                <a:latin typeface="Cambria"/>
              </a:rPr>
              <a:t>. </a:t>
            </a:r>
            <a:r>
              <a:rPr lang="sv-SE" dirty="0">
                <a:latin typeface="Sofia Pro Regular"/>
              </a:rPr>
              <a:t>Vad är egentligen viktigt att tänka på när jag skriver på mitt första anställningsavtal? </a:t>
            </a:r>
            <a:r>
              <a:rPr lang="sv-SE" sz="1200" dirty="0">
                <a:solidFill>
                  <a:srgbClr val="000000"/>
                </a:solidFill>
                <a:latin typeface="Cambria"/>
              </a:rPr>
              <a:t>DIK kan hjälpa dig att granska avtalet och stötta dig i att ställa krav på arbetsgivaren. </a:t>
            </a:r>
          </a:p>
          <a:p>
            <a:endParaRPr lang="sv-SE" sz="1200" dirty="0">
              <a:solidFill>
                <a:srgbClr val="000000"/>
              </a:solidFill>
              <a:latin typeface="Cambria"/>
            </a:endParaRPr>
          </a:p>
          <a:p>
            <a:r>
              <a:rPr lang="sv-SE" sz="1200" dirty="0">
                <a:solidFill>
                  <a:srgbClr val="000000"/>
                </a:solidFill>
                <a:latin typeface="Cambria"/>
              </a:rPr>
              <a:t>På bilden ser ni Linnea som är jurist på DIK, och har arbetsrätt som sin specialitet.</a:t>
            </a:r>
          </a:p>
          <a:p>
            <a:endParaRPr lang="sv-SE" sz="1200" dirty="0">
              <a:solidFill>
                <a:srgbClr val="000000"/>
              </a:solidFill>
              <a:latin typeface="Cambria"/>
            </a:endParaRPr>
          </a:p>
          <a:p>
            <a:r>
              <a:rPr lang="sv-SE" dirty="0">
                <a:latin typeface="Sofia Pro Regular"/>
              </a:rPr>
              <a:t>Som ny i arbetslivet har man heller inte alltid full koll på sina rättigheter, och det kan kanske kännas svårt att säga ifrån om man råkar ut för något som inte känns rätt. </a:t>
            </a:r>
            <a:r>
              <a:rPr lang="sv-SE" sz="1200" dirty="0">
                <a:solidFill>
                  <a:srgbClr val="000000"/>
                </a:solidFill>
                <a:latin typeface="Cambria"/>
              </a:rPr>
              <a:t>Om det skulle hända hjälper vi också till och förhandlar</a:t>
            </a:r>
            <a:r>
              <a:rPr lang="sv-SE" sz="1200" b="0" i="0" dirty="0">
                <a:solidFill>
                  <a:srgbClr val="000000"/>
                </a:solidFill>
                <a:effectLst/>
                <a:latin typeface="Cambria"/>
              </a:rPr>
              <a:t> för din räkning</a:t>
            </a:r>
            <a:r>
              <a:rPr lang="sv-SE" sz="1200" b="0" i="0" dirty="0">
                <a:solidFill>
                  <a:srgbClr val="000000"/>
                </a:solidFill>
                <a:effectLst/>
                <a:latin typeface="Calibri"/>
                <a:cs typeface="Calibri"/>
              </a:rPr>
              <a:t>.</a:t>
            </a:r>
            <a:r>
              <a:rPr lang="sv-SE" sz="1200" dirty="0">
                <a:solidFill>
                  <a:srgbClr val="000000"/>
                </a:solidFill>
                <a:latin typeface="Calibri"/>
                <a:cs typeface="Calibri"/>
              </a:rPr>
              <a:t> Det kan gälla alltifrån att du blir diskriminerad till att du inte fått den lön du har rätt till.</a:t>
            </a:r>
            <a:endParaRPr lang="sv-SE" dirty="0"/>
          </a:p>
          <a:p>
            <a:endParaRPr lang="sv-SE" sz="1200" dirty="0">
              <a:latin typeface="Calibri"/>
              <a:cs typeface="Calibri"/>
            </a:endParaRPr>
          </a:p>
          <a:p>
            <a:endParaRPr lang="sv-SE" dirty="0"/>
          </a:p>
        </p:txBody>
      </p:sp>
      <p:sp>
        <p:nvSpPr>
          <p:cNvPr id="4" name="Slide Number Placeholder 3"/>
          <p:cNvSpPr>
            <a:spLocks noGrp="1"/>
          </p:cNvSpPr>
          <p:nvPr>
            <p:ph type="sldNum" sz="quarter" idx="5"/>
          </p:nvPr>
        </p:nvSpPr>
        <p:spPr/>
        <p:txBody>
          <a:bodyPr/>
          <a:lstStyle/>
          <a:p>
            <a:fld id="{A29CD586-C145-4C08-8ECD-C931AA628107}" type="slidenum">
              <a:rPr lang="sv-SE" smtClean="0"/>
              <a:t>14</a:t>
            </a:fld>
            <a:endParaRPr lang="sv-SE"/>
          </a:p>
        </p:txBody>
      </p:sp>
    </p:spTree>
    <p:extLst>
      <p:ext uri="{BB962C8B-B14F-4D97-AF65-F5344CB8AC3E}">
        <p14:creationId xmlns:p14="http://schemas.microsoft.com/office/powerpoint/2010/main" val="16695966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737AD-CB4D-D10E-C0BF-80D526F2FD4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EF92FEB-4F2F-5E74-5C24-5BEDB41AA72D}"/>
              </a:ext>
            </a:extLst>
          </p:cNvPr>
          <p:cNvSpPr>
            <a:spLocks noGrp="1" noRot="1" noChangeAspect="1"/>
          </p:cNvSpPr>
          <p:nvPr>
            <p:ph type="sldImg"/>
          </p:nvPr>
        </p:nvSpPr>
        <p:spPr/>
        <p:txBody>
          <a:bodyPr/>
          <a:lstStyle/>
          <a:p>
            <a:endParaRPr lang="en-001"/>
          </a:p>
        </p:txBody>
      </p:sp>
      <p:sp>
        <p:nvSpPr>
          <p:cNvPr id="3" name="Platshållare för anteckningar 2">
            <a:extLst>
              <a:ext uri="{FF2B5EF4-FFF2-40B4-BE49-F238E27FC236}">
                <a16:creationId xmlns:a16="http://schemas.microsoft.com/office/drawing/2014/main" id="{18510D98-BF45-DE37-050C-E5BE23659FD1}"/>
              </a:ext>
            </a:extLst>
          </p:cNvPr>
          <p:cNvSpPr>
            <a:spLocks noGrp="1"/>
          </p:cNvSpPr>
          <p:nvPr>
            <p:ph type="body" idx="1"/>
          </p:nvPr>
        </p:nvSpPr>
        <p:spPr/>
        <p:txBody>
          <a:bodyPr/>
          <a:lstStyle/>
          <a:p>
            <a:r>
              <a:rPr lang="sv-SE" dirty="0">
                <a:latin typeface="Sofia Pro Regular"/>
              </a:rPr>
              <a:t>Du får också stöd av DIK:s lönecoacher som hjälper dig med alla dina frågor kring lön! Vad borde jag tjäna? Vad tjänar andra inom mitt yrke? Vad ska jag säga på löneförhandlingen? Och annat du kan tänkas undra över. Det gäller såklart även extra- eller säsongsarbete. </a:t>
            </a:r>
            <a:endParaRPr lang="sv-SE" dirty="0"/>
          </a:p>
          <a:p>
            <a:endParaRPr lang="sv-SE" dirty="0"/>
          </a:p>
          <a:p>
            <a:r>
              <a:rPr lang="sv-SE" sz="1800"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rPr>
              <a:t>Att få en så bra lön som möjligt på första jobbet är viktigt. Det är den lönen du sedan utgår från när du varje år ska förhandla om din löneökning. Om du har gått in på en låg lön från början kommer ökningen också bli mindre och du får svårt att komma i kapp. </a:t>
            </a:r>
            <a:r>
              <a:rPr lang="sv-SE" dirty="0">
                <a:latin typeface="Sofia Pro Regular"/>
              </a:rPr>
              <a:t>Även om du förstås får en ny chans att förhandla lön om du byter jobb eller får utökade arbetsuppgifter. Varje gång du ska förhandla lön kan DIK:s lönecoacher hjälpa dig!</a:t>
            </a:r>
          </a:p>
          <a:p>
            <a:endParaRPr lang="sv-SE" dirty="0">
              <a:latin typeface="Sofia Pro Regular"/>
            </a:endParaRPr>
          </a:p>
          <a:p>
            <a:r>
              <a:rPr lang="sv-SE" dirty="0">
                <a:latin typeface="Sofia Pro Regular"/>
              </a:rPr>
              <a:t>På bilden syns ombudsmannen Per som ni kan träffa i lönecoachning</a:t>
            </a:r>
            <a:endParaRPr lang="en-US" dirty="0">
              <a:latin typeface="Sofia Pro Regular"/>
            </a:endParaRPr>
          </a:p>
          <a:p>
            <a:endParaRPr lang="sv-SE" dirty="0">
              <a:latin typeface="Sofia Pro Regular"/>
            </a:endParaRPr>
          </a:p>
          <a:p>
            <a:r>
              <a:rPr lang="sv-SE" dirty="0">
                <a:latin typeface="Sofia Pro Regular"/>
              </a:rPr>
              <a:t>Vi kan också nämna att DIK rekommenderar en ingångslön på </a:t>
            </a:r>
            <a:r>
              <a:rPr lang="sv-SE" b="1" dirty="0">
                <a:latin typeface="Sofia Pro Regular"/>
              </a:rPr>
              <a:t>34 000 kr </a:t>
            </a:r>
            <a:r>
              <a:rPr lang="sv-SE" dirty="0">
                <a:latin typeface="Sofia Pro Regular"/>
              </a:rPr>
              <a:t>i månaden för kultur- och språkyrken och </a:t>
            </a:r>
            <a:r>
              <a:rPr lang="sv-SE" b="1" dirty="0">
                <a:latin typeface="Sofia Pro Regular"/>
              </a:rPr>
              <a:t>36 000 kr </a:t>
            </a:r>
            <a:r>
              <a:rPr lang="sv-SE" dirty="0">
                <a:latin typeface="Sofia Pro Regular"/>
              </a:rPr>
              <a:t>i månaden för kommunikationsyrken.. Det gäller för alla våra yrkesgrupper som får sitt första jobb. Syftet med att ha en rekommendation är att kollektivt driva upp ingångslönerna och löneutvecklingen för medlemmarna. Det betyder alltså inte att alla har den lönen när de får sitt första jobb utan det är ett riktmärke - våra lönecoacher kan också ge dig som är medlem en personlig rekommendation för just det jobb du har sökt. </a:t>
            </a:r>
            <a:endParaRPr lang="en-US" dirty="0">
              <a:latin typeface="Sofia Pro Regular"/>
            </a:endParaRPr>
          </a:p>
          <a:p>
            <a:endParaRPr lang="sv-SE" dirty="0"/>
          </a:p>
          <a:p>
            <a:r>
              <a:rPr lang="sv-SE" dirty="0">
                <a:latin typeface="Sofia Pro Regular"/>
              </a:rPr>
              <a:t>Att våra medlemmar ska ha en lön som speglar deras utbildning och arbetsuppgifter är förstås en jätteviktig fråga för oss och en av fackets grunduppgifter. Vi jobbar också för att motverka löneskillnader mellan kvinnor och män, vilket tyvärr fortfarande finns inom alla yrken på hela arbetsmarknaden. </a:t>
            </a:r>
            <a:endParaRPr lang="en-US" dirty="0">
              <a:latin typeface="Sofia Pro Regular"/>
            </a:endParaRPr>
          </a:p>
          <a:p>
            <a:endParaRPr lang="sv-SE" dirty="0"/>
          </a:p>
          <a:p>
            <a:endParaRPr lang="sv-SE" sz="1800" dirty="0">
              <a:latin typeface="Calibri"/>
              <a:cs typeface="Calibri"/>
            </a:endParaRPr>
          </a:p>
          <a:p>
            <a:endParaRPr lang="sv-SE" dirty="0">
              <a:cs typeface="Calibri"/>
            </a:endParaRPr>
          </a:p>
        </p:txBody>
      </p:sp>
      <p:sp>
        <p:nvSpPr>
          <p:cNvPr id="4" name="Platshållare för bildnummer 3">
            <a:extLst>
              <a:ext uri="{FF2B5EF4-FFF2-40B4-BE49-F238E27FC236}">
                <a16:creationId xmlns:a16="http://schemas.microsoft.com/office/drawing/2014/main" id="{7CA4BFAC-59F7-24FE-53A3-66150CC9B3AE}"/>
              </a:ext>
            </a:extLst>
          </p:cNvPr>
          <p:cNvSpPr>
            <a:spLocks noGrp="1"/>
          </p:cNvSpPr>
          <p:nvPr>
            <p:ph type="sldNum" sz="quarter" idx="5"/>
          </p:nvPr>
        </p:nvSpPr>
        <p:spPr/>
        <p:txBody>
          <a:bodyPr/>
          <a:lstStyle/>
          <a:p>
            <a:fld id="{A29CD586-C145-4C08-8ECD-C931AA628107}" type="slidenum">
              <a:rPr lang="sv-SE" smtClean="0"/>
              <a:t>15</a:t>
            </a:fld>
            <a:endParaRPr lang="sv-SE"/>
          </a:p>
        </p:txBody>
      </p:sp>
    </p:spTree>
    <p:extLst>
      <p:ext uri="{BB962C8B-B14F-4D97-AF65-F5344CB8AC3E}">
        <p14:creationId xmlns:p14="http://schemas.microsoft.com/office/powerpoint/2010/main" val="1191397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001"/>
          </a:p>
        </p:txBody>
      </p:sp>
      <p:sp>
        <p:nvSpPr>
          <p:cNvPr id="3" name="Notes Placeholder 2"/>
          <p:cNvSpPr>
            <a:spLocks noGrp="1"/>
          </p:cNvSpPr>
          <p:nvPr>
            <p:ph type="body" idx="1"/>
          </p:nvPr>
        </p:nvSpPr>
        <p:spPr/>
        <p:txBody>
          <a:bodyPr/>
          <a:lstStyle/>
          <a:p>
            <a:r>
              <a:rPr lang="sv-SE" dirty="0">
                <a:latin typeface="Sofia Pro Regular"/>
              </a:rPr>
              <a:t>… Vi finns bara ett samtal eller mail bort om du vill bolla något eller behöver stöd och du kan alltid boka ett samtal med våra karriärcoacher. </a:t>
            </a:r>
            <a:endParaRPr lang="en-US" dirty="0">
              <a:latin typeface="Sofia Pro Regular"/>
            </a:endParaRPr>
          </a:p>
          <a:p>
            <a:endParaRPr lang="sv-SE" dirty="0">
              <a:latin typeface="Sofia Pro Regular"/>
            </a:endParaRPr>
          </a:p>
          <a:p>
            <a:r>
              <a:rPr lang="sv-SE" dirty="0">
                <a:latin typeface="Sofia Pro Regular"/>
              </a:rPr>
              <a:t>De kan hjälpa dig att svara på alla dina frågor inför jobbsöket. Tex vad du kan jobba med, med din utbildning. Och hur du ska tänka för att landa drömjobbet.</a:t>
            </a:r>
            <a:endParaRPr lang="en-US" dirty="0">
              <a:latin typeface="Sofia Pro Regular"/>
            </a:endParaRPr>
          </a:p>
          <a:p>
            <a:endParaRPr lang="sv-SE" dirty="0">
              <a:latin typeface="Sofia Pro Regular"/>
            </a:endParaRPr>
          </a:p>
          <a:p>
            <a:r>
              <a:rPr lang="sv-SE" dirty="0">
                <a:latin typeface="Sofia Pro Regular"/>
              </a:rPr>
              <a:t>De hjälper dig också att optimera ditt CV eller din </a:t>
            </a:r>
            <a:r>
              <a:rPr lang="sv-SE" dirty="0" err="1">
                <a:latin typeface="Sofia Pro Regular"/>
              </a:rPr>
              <a:t>linkedin</a:t>
            </a:r>
            <a:r>
              <a:rPr lang="sv-SE" dirty="0">
                <a:latin typeface="Sofia Pro Regular"/>
              </a:rPr>
              <a:t>-profil och att förbereda dig inför att du ska söka jobb eller praktik eller inför en arbetsintervju. </a:t>
            </a:r>
          </a:p>
          <a:p>
            <a:endParaRPr lang="sv-SE" dirty="0">
              <a:latin typeface="Sofia Pro Regular"/>
            </a:endParaRPr>
          </a:p>
          <a:p>
            <a:r>
              <a:rPr lang="sv-SE" dirty="0">
                <a:latin typeface="Sofia Pro Regular"/>
              </a:rPr>
              <a:t>På bilden syns Elisabeth som är DIK:s populära karriärcoach</a:t>
            </a:r>
            <a:endParaRPr lang="en-US" dirty="0">
              <a:latin typeface="Sofia Pro Regular"/>
            </a:endParaRPr>
          </a:p>
          <a:p>
            <a:endParaRPr lang="sv-SE" dirty="0"/>
          </a:p>
          <a:p>
            <a:endParaRPr lang="sv-SE" dirty="0"/>
          </a:p>
          <a:p>
            <a:endParaRPr lang="sv-SE" sz="1800" dirty="0">
              <a:latin typeface="Cambria"/>
            </a:endParaRPr>
          </a:p>
        </p:txBody>
      </p:sp>
      <p:sp>
        <p:nvSpPr>
          <p:cNvPr id="4" name="Slide Number Placeholder 3"/>
          <p:cNvSpPr>
            <a:spLocks noGrp="1"/>
          </p:cNvSpPr>
          <p:nvPr>
            <p:ph type="sldNum" sz="quarter" idx="5"/>
          </p:nvPr>
        </p:nvSpPr>
        <p:spPr/>
        <p:txBody>
          <a:bodyPr/>
          <a:lstStyle/>
          <a:p>
            <a:fld id="{A29CD586-C145-4C08-8ECD-C931AA628107}" type="slidenum">
              <a:rPr lang="sv-SE" smtClean="0"/>
              <a:t>16</a:t>
            </a:fld>
            <a:endParaRPr lang="sv-SE"/>
          </a:p>
        </p:txBody>
      </p:sp>
    </p:spTree>
    <p:extLst>
      <p:ext uri="{BB962C8B-B14F-4D97-AF65-F5344CB8AC3E}">
        <p14:creationId xmlns:p14="http://schemas.microsoft.com/office/powerpoint/2010/main" val="2820283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Fackförbundet DIK fyllde 50 år 2022. Här finns en film som sammanfattar 50 år i medlemmarnas tjänst! Länk: </a:t>
            </a:r>
            <a:r>
              <a:rPr lang="sv-SE" dirty="0" err="1"/>
              <a:t>https</a:t>
            </a:r>
            <a:r>
              <a:rPr lang="sv-SE" dirty="0"/>
              <a:t>://</a:t>
            </a:r>
            <a:r>
              <a:rPr lang="sv-SE" dirty="0" err="1"/>
              <a:t>youtu.be</a:t>
            </a:r>
            <a:r>
              <a:rPr lang="sv-SE" dirty="0"/>
              <a:t>/8oDsxi2-yJ0?si=lLmFf0u6ysMG4Go_</a:t>
            </a:r>
          </a:p>
          <a:p>
            <a:endParaRPr lang="en-001" dirty="0"/>
          </a:p>
        </p:txBody>
      </p:sp>
      <p:sp>
        <p:nvSpPr>
          <p:cNvPr id="4" name="Slide Number Placeholder 3"/>
          <p:cNvSpPr>
            <a:spLocks noGrp="1"/>
          </p:cNvSpPr>
          <p:nvPr>
            <p:ph type="sldNum" sz="quarter" idx="5"/>
          </p:nvPr>
        </p:nvSpPr>
        <p:spPr/>
        <p:txBody>
          <a:bodyPr/>
          <a:lstStyle/>
          <a:p>
            <a:fld id="{A29CD586-C145-4C08-8ECD-C931AA628107}" type="slidenum">
              <a:rPr lang="sv-SE" smtClean="0"/>
              <a:t>17</a:t>
            </a:fld>
            <a:endParaRPr lang="sv-SE"/>
          </a:p>
        </p:txBody>
      </p:sp>
    </p:spTree>
    <p:extLst>
      <p:ext uri="{BB962C8B-B14F-4D97-AF65-F5344CB8AC3E}">
        <p14:creationId xmlns:p14="http://schemas.microsoft.com/office/powerpoint/2010/main" val="2944746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latin typeface="Sofia Pro Regular"/>
              </a:rPr>
              <a:t>….Men det allra viktigaste skälet är kanske det här: Alla segrar är inte vunna än. </a:t>
            </a:r>
            <a:endParaRPr lang="sv-SE" dirty="0"/>
          </a:p>
          <a:p>
            <a:endParaRPr lang="sv-SE" dirty="0">
              <a:latin typeface="Sofia Pro Regular"/>
            </a:endParaRPr>
          </a:p>
          <a:p>
            <a:r>
              <a:rPr lang="sv-SE" dirty="0">
                <a:latin typeface="Sofia Pro Regular"/>
              </a:rPr>
              <a:t>Även om Sverige har kommit en bra bit på vägen så finns det som sagt mycket kvar att göra, och mycket av det vi tar för självklart måste fortfarande försvaras varje dag. </a:t>
            </a:r>
            <a:endParaRPr lang="sv-SE" dirty="0"/>
          </a:p>
          <a:p>
            <a:endParaRPr lang="sv-SE" dirty="0">
              <a:latin typeface="Sofia Pro Regular"/>
            </a:endParaRPr>
          </a:p>
          <a:p>
            <a:r>
              <a:rPr lang="sv-SE" dirty="0">
                <a:latin typeface="Sofia Pro Regular"/>
              </a:rPr>
              <a:t>Om du går med i facket är du en del av förändringen och kan påverka din framtid tillsammans med andra! </a:t>
            </a:r>
            <a:endParaRPr lang="sv-SE" dirty="0"/>
          </a:p>
          <a:p>
            <a:endParaRPr lang="en-001" dirty="0"/>
          </a:p>
        </p:txBody>
      </p:sp>
      <p:sp>
        <p:nvSpPr>
          <p:cNvPr id="4" name="Slide Number Placeholder 3"/>
          <p:cNvSpPr>
            <a:spLocks noGrp="1"/>
          </p:cNvSpPr>
          <p:nvPr>
            <p:ph type="sldNum" sz="quarter" idx="5"/>
          </p:nvPr>
        </p:nvSpPr>
        <p:spPr/>
        <p:txBody>
          <a:bodyPr/>
          <a:lstStyle/>
          <a:p>
            <a:fld id="{A29CD586-C145-4C08-8ECD-C931AA628107}" type="slidenum">
              <a:rPr lang="sv-SE" smtClean="0"/>
              <a:t>18</a:t>
            </a:fld>
            <a:endParaRPr lang="sv-SE"/>
          </a:p>
        </p:txBody>
      </p:sp>
    </p:spTree>
    <p:extLst>
      <p:ext uri="{BB962C8B-B14F-4D97-AF65-F5344CB8AC3E}">
        <p14:creationId xmlns:p14="http://schemas.microsoft.com/office/powerpoint/2010/main" val="1502356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På DIK:s webb finns ett formulär där du kan anmäla om du har en intresserad kollega eller vän. Fyll i det så ringer strax en påläst DIK-anställd upp och kan ge svar på alla frågor. Kom ihåg att personen du tipsar om måste ha gett sitt godkännande!</a:t>
            </a:r>
          </a:p>
          <a:p>
            <a:endParaRPr lang="en-001" dirty="0"/>
          </a:p>
        </p:txBody>
      </p:sp>
      <p:sp>
        <p:nvSpPr>
          <p:cNvPr id="4" name="Slide Number Placeholder 3"/>
          <p:cNvSpPr>
            <a:spLocks noGrp="1"/>
          </p:cNvSpPr>
          <p:nvPr>
            <p:ph type="sldNum" sz="quarter" idx="5"/>
          </p:nvPr>
        </p:nvSpPr>
        <p:spPr/>
        <p:txBody>
          <a:bodyPr/>
          <a:lstStyle/>
          <a:p>
            <a:fld id="{A29CD586-C145-4C08-8ECD-C931AA628107}" type="slidenum">
              <a:rPr lang="sv-SE" smtClean="0"/>
              <a:t>19</a:t>
            </a:fld>
            <a:endParaRPr lang="sv-SE"/>
          </a:p>
        </p:txBody>
      </p:sp>
    </p:spTree>
    <p:extLst>
      <p:ext uri="{BB962C8B-B14F-4D97-AF65-F5344CB8AC3E}">
        <p14:creationId xmlns:p14="http://schemas.microsoft.com/office/powerpoint/2010/main" val="31213692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29CD586-C145-4C08-8ECD-C931AA628107}" type="slidenum">
              <a:rPr lang="sv-SE" smtClean="0"/>
              <a:t>21</a:t>
            </a:fld>
            <a:endParaRPr lang="sv-SE" dirty="0"/>
          </a:p>
        </p:txBody>
      </p:sp>
    </p:spTree>
    <p:extLst>
      <p:ext uri="{BB962C8B-B14F-4D97-AF65-F5344CB8AC3E}">
        <p14:creationId xmlns:p14="http://schemas.microsoft.com/office/powerpoint/2010/main" val="2367957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BCA3599A-B860-4459-8435-0DA526491C60}" type="slidenum">
              <a:rPr lang="sv-SE" smtClean="0"/>
              <a:t>2</a:t>
            </a:fld>
            <a:endParaRPr lang="sv-SE" dirty="0"/>
          </a:p>
        </p:txBody>
      </p:sp>
    </p:spTree>
    <p:extLst>
      <p:ext uri="{BB962C8B-B14F-4D97-AF65-F5344CB8AC3E}">
        <p14:creationId xmlns:p14="http://schemas.microsoft.com/office/powerpoint/2010/main" val="25051216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05BB7-9F23-F9EF-7F60-7A7CDA6AFC9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CE804D5-D7DE-F583-D2BD-6E656816900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F75087E-6E70-A616-23C1-CA9C0D6C7AEA}"/>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208052C5-23B3-2320-65BD-49FEB3B79E0B}"/>
              </a:ext>
            </a:extLst>
          </p:cNvPr>
          <p:cNvSpPr>
            <a:spLocks noGrp="1"/>
          </p:cNvSpPr>
          <p:nvPr>
            <p:ph type="sldNum" sz="quarter" idx="5"/>
          </p:nvPr>
        </p:nvSpPr>
        <p:spPr/>
        <p:txBody>
          <a:bodyPr/>
          <a:lstStyle/>
          <a:p>
            <a:fld id="{A29CD586-C145-4C08-8ECD-C931AA628107}" type="slidenum">
              <a:rPr lang="sv-SE" smtClean="0"/>
              <a:t>22</a:t>
            </a:fld>
            <a:endParaRPr lang="sv-SE" dirty="0"/>
          </a:p>
        </p:txBody>
      </p:sp>
    </p:spTree>
    <p:extLst>
      <p:ext uri="{BB962C8B-B14F-4D97-AF65-F5344CB8AC3E}">
        <p14:creationId xmlns:p14="http://schemas.microsoft.com/office/powerpoint/2010/main" val="11573419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45AD7-88C0-D9A3-5025-CD890AAEFEC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C1ECCD7-F168-3419-1DD0-448B7965CB5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F7CB05D-E5EB-21E4-EED5-379928934725}"/>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4F0272E8-D256-B57C-5F1C-18619070F289}"/>
              </a:ext>
            </a:extLst>
          </p:cNvPr>
          <p:cNvSpPr>
            <a:spLocks noGrp="1"/>
          </p:cNvSpPr>
          <p:nvPr>
            <p:ph type="sldNum" sz="quarter" idx="5"/>
          </p:nvPr>
        </p:nvSpPr>
        <p:spPr/>
        <p:txBody>
          <a:bodyPr/>
          <a:lstStyle/>
          <a:p>
            <a:fld id="{A29CD586-C145-4C08-8ECD-C931AA628107}" type="slidenum">
              <a:rPr lang="sv-SE" smtClean="0"/>
              <a:t>23</a:t>
            </a:fld>
            <a:endParaRPr lang="sv-SE" dirty="0"/>
          </a:p>
        </p:txBody>
      </p:sp>
    </p:spTree>
    <p:extLst>
      <p:ext uri="{BB962C8B-B14F-4D97-AF65-F5344CB8AC3E}">
        <p14:creationId xmlns:p14="http://schemas.microsoft.com/office/powerpoint/2010/main" val="3034221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BCA3599A-B860-4459-8435-0DA526491C60}" type="slidenum">
              <a:rPr lang="sv-SE" smtClean="0"/>
              <a:t>3</a:t>
            </a:fld>
            <a:endParaRPr lang="sv-SE" dirty="0"/>
          </a:p>
        </p:txBody>
      </p:sp>
    </p:spTree>
    <p:extLst>
      <p:ext uri="{BB962C8B-B14F-4D97-AF65-F5344CB8AC3E}">
        <p14:creationId xmlns:p14="http://schemas.microsoft.com/office/powerpoint/2010/main" val="3434543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29CD586-C145-4C08-8ECD-C931AA628107}" type="slidenum">
              <a:rPr lang="sv-SE" smtClean="0"/>
              <a:t>4</a:t>
            </a:fld>
            <a:endParaRPr lang="sv-SE" dirty="0"/>
          </a:p>
        </p:txBody>
      </p:sp>
    </p:spTree>
    <p:extLst>
      <p:ext uri="{BB962C8B-B14F-4D97-AF65-F5344CB8AC3E}">
        <p14:creationId xmlns:p14="http://schemas.microsoft.com/office/powerpoint/2010/main" val="2123191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DDFCB-7CDB-7702-C40F-ACA3716CD27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D1FA9FC-4DA7-5204-14DB-BA7F95C6B43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F207BAC-8986-4E42-810C-34A85059E58E}"/>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18393C29-923D-6B4C-B67F-67BCBBFCA6BC}"/>
              </a:ext>
            </a:extLst>
          </p:cNvPr>
          <p:cNvSpPr>
            <a:spLocks noGrp="1"/>
          </p:cNvSpPr>
          <p:nvPr>
            <p:ph type="sldNum" sz="quarter" idx="5"/>
          </p:nvPr>
        </p:nvSpPr>
        <p:spPr/>
        <p:txBody>
          <a:bodyPr/>
          <a:lstStyle/>
          <a:p>
            <a:fld id="{A29CD586-C145-4C08-8ECD-C931AA628107}" type="slidenum">
              <a:rPr lang="sv-SE" smtClean="0"/>
              <a:t>5</a:t>
            </a:fld>
            <a:endParaRPr lang="sv-SE" dirty="0"/>
          </a:p>
        </p:txBody>
      </p:sp>
    </p:spTree>
    <p:extLst>
      <p:ext uri="{BB962C8B-B14F-4D97-AF65-F5344CB8AC3E}">
        <p14:creationId xmlns:p14="http://schemas.microsoft.com/office/powerpoint/2010/main" val="3290573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DIK står för Demokrati, </a:t>
            </a:r>
            <a:r>
              <a:rPr lang="sv-SE" dirty="0" err="1"/>
              <a:t>Informaion</a:t>
            </a:r>
            <a:r>
              <a:rPr lang="sv-SE" dirty="0"/>
              <a:t>, Kultur</a:t>
            </a:r>
            <a:br>
              <a:rPr lang="sv-SE" dirty="0"/>
            </a:br>
            <a:r>
              <a:rPr lang="sv-SE" dirty="0"/>
              <a:t>Vi bildade 1972 och är ett förbund inom Saco-federationen. Det innebär att vi organiserar akademiker inom våra branscher</a:t>
            </a:r>
            <a:br>
              <a:rPr lang="sv-SE" dirty="0"/>
            </a:br>
            <a:endParaRPr lang="sv-SE" dirty="0"/>
          </a:p>
          <a:p>
            <a:endParaRPr lang="sv-SE" dirty="0"/>
          </a:p>
        </p:txBody>
      </p:sp>
      <p:sp>
        <p:nvSpPr>
          <p:cNvPr id="4" name="Platshållare för bildnummer 3"/>
          <p:cNvSpPr>
            <a:spLocks noGrp="1"/>
          </p:cNvSpPr>
          <p:nvPr>
            <p:ph type="sldNum" sz="quarter" idx="5"/>
          </p:nvPr>
        </p:nvSpPr>
        <p:spPr/>
        <p:txBody>
          <a:bodyPr/>
          <a:lstStyle/>
          <a:p>
            <a:fld id="{A29CD586-C145-4C08-8ECD-C931AA628107}" type="slidenum">
              <a:rPr lang="sv-SE" smtClean="0"/>
              <a:t>6</a:t>
            </a:fld>
            <a:endParaRPr lang="sv-SE" dirty="0"/>
          </a:p>
        </p:txBody>
      </p:sp>
    </p:spTree>
    <p:extLst>
      <p:ext uri="{BB962C8B-B14F-4D97-AF65-F5344CB8AC3E}">
        <p14:creationId xmlns:p14="http://schemas.microsoft.com/office/powerpoint/2010/main" val="1782007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001"/>
          </a:p>
        </p:txBody>
      </p:sp>
      <p:sp>
        <p:nvSpPr>
          <p:cNvPr id="3" name="Notes Placeholder 2"/>
          <p:cNvSpPr>
            <a:spLocks noGrp="1"/>
          </p:cNvSpPr>
          <p:nvPr>
            <p:ph type="body" idx="1"/>
          </p:nvPr>
        </p:nvSpPr>
        <p:spPr/>
        <p:txBody>
          <a:bodyPr/>
          <a:lstStyle/>
          <a:p>
            <a:r>
              <a:rPr lang="sv-SE" dirty="0"/>
              <a:t>Handuppräckning, hur många känner till oss sedan tidigare</a:t>
            </a:r>
          </a:p>
          <a:p>
            <a:endParaRPr lang="sv-SE" dirty="0"/>
          </a:p>
          <a:p>
            <a:r>
              <a:rPr lang="sv-SE" dirty="0"/>
              <a:t>Vilka är DIK? </a:t>
            </a:r>
          </a:p>
          <a:p>
            <a:endParaRPr lang="sv-SE" dirty="0"/>
          </a:p>
          <a:p>
            <a:endParaRPr lang="sv-SE" dirty="0"/>
          </a:p>
          <a:p>
            <a:r>
              <a:rPr lang="sv-SE" dirty="0"/>
              <a:t>Vi är facket för kultur, kommunikation och kreativ sektor</a:t>
            </a:r>
          </a:p>
          <a:p>
            <a:r>
              <a:rPr lang="sv-SE" dirty="0"/>
              <a:t>Vi organiserar kommunikatörer, bibliotekarier, arkivarier, museiarbetare</a:t>
            </a:r>
          </a:p>
          <a:p>
            <a:endParaRPr lang="sv-SE" dirty="0"/>
          </a:p>
          <a:p>
            <a:r>
              <a:rPr lang="sv-SE" dirty="0"/>
              <a:t>Vi är inte det största förbundet men vi är ett fackförbund som jobbar väldigt nära våra yrkesgrupper och deras vardag. </a:t>
            </a:r>
          </a:p>
          <a:p>
            <a:endParaRPr lang="sv-SE" dirty="0"/>
          </a:p>
          <a:p>
            <a:endParaRPr lang="sv-SE" dirty="0"/>
          </a:p>
          <a:p>
            <a:endParaRPr lang="sv-SE" dirty="0"/>
          </a:p>
        </p:txBody>
      </p:sp>
      <p:sp>
        <p:nvSpPr>
          <p:cNvPr id="4" name="Slide Number Placeholder 3"/>
          <p:cNvSpPr>
            <a:spLocks noGrp="1"/>
          </p:cNvSpPr>
          <p:nvPr>
            <p:ph type="sldNum" sz="quarter" idx="5"/>
          </p:nvPr>
        </p:nvSpPr>
        <p:spPr/>
        <p:txBody>
          <a:bodyPr/>
          <a:lstStyle/>
          <a:p>
            <a:fld id="{A29CD586-C145-4C08-8ECD-C931AA628107}" type="slidenum">
              <a:rPr lang="sv-SE" smtClean="0"/>
              <a:t>7</a:t>
            </a:fld>
            <a:endParaRPr lang="sv-SE"/>
          </a:p>
        </p:txBody>
      </p:sp>
    </p:spTree>
    <p:extLst>
      <p:ext uri="{BB962C8B-B14F-4D97-AF65-F5344CB8AC3E}">
        <p14:creationId xmlns:p14="http://schemas.microsoft.com/office/powerpoint/2010/main" val="124966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Inom DIK finns en lång rad yrkestitlar, och de går att dela upp i yrkesområden och branscher. Ibland är gränserna inte helt tydliga och områdena överlappar varandra. Men här är ett sätt att </a:t>
            </a:r>
            <a:r>
              <a:rPr lang="sv-SE" dirty="0" err="1"/>
              <a:t>dla</a:t>
            </a:r>
            <a:r>
              <a:rPr lang="sv-SE" dirty="0"/>
              <a:t> in DIK-medlemmarna!</a:t>
            </a:r>
          </a:p>
          <a:p>
            <a:endParaRPr lang="en-001" dirty="0"/>
          </a:p>
        </p:txBody>
      </p:sp>
      <p:sp>
        <p:nvSpPr>
          <p:cNvPr id="4" name="Slide Number Placeholder 3"/>
          <p:cNvSpPr>
            <a:spLocks noGrp="1"/>
          </p:cNvSpPr>
          <p:nvPr>
            <p:ph type="sldNum" sz="quarter" idx="5"/>
          </p:nvPr>
        </p:nvSpPr>
        <p:spPr/>
        <p:txBody>
          <a:bodyPr/>
          <a:lstStyle/>
          <a:p>
            <a:fld id="{A29CD586-C145-4C08-8ECD-C931AA628107}" type="slidenum">
              <a:rPr lang="sv-SE" smtClean="0"/>
              <a:t>8</a:t>
            </a:fld>
            <a:endParaRPr lang="sv-SE"/>
          </a:p>
        </p:txBody>
      </p:sp>
    </p:spTree>
    <p:extLst>
      <p:ext uri="{BB962C8B-B14F-4D97-AF65-F5344CB8AC3E}">
        <p14:creationId xmlns:p14="http://schemas.microsoft.com/office/powerpoint/2010/main" val="2186287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sv-SE" sz="1200" b="0" i="0" u="none" strike="noStrike" dirty="0">
                <a:solidFill>
                  <a:srgbClr val="252628"/>
                </a:solidFill>
                <a:effectLst/>
                <a:latin typeface="Cambria" panose="02040503050406030204" pitchFamily="18" charset="0"/>
              </a:rPr>
              <a:t>Våra gemensamma bibliotek är viktiga för demokratin och människors tillgång till litteratur, kultur, lärande och information. De har också en allt viktigare roll i att stärka samhällets digitala kompetens och förmåga till källkritik.  </a:t>
            </a:r>
            <a:endParaRPr lang="sv-SE" b="0" i="0" u="none" strike="noStrike" dirty="0">
              <a:solidFill>
                <a:srgbClr val="252628"/>
              </a:solidFill>
              <a:effectLst/>
              <a:latin typeface="Segoe UI" panose="020B0502040204020203" pitchFamily="34" charset="0"/>
            </a:endParaRPr>
          </a:p>
          <a:p>
            <a:pPr algn="l" rtl="0" fontAlgn="base"/>
            <a:r>
              <a:rPr lang="sv-SE" sz="1200" b="0" i="0" u="none" strike="noStrike" dirty="0">
                <a:solidFill>
                  <a:srgbClr val="252628"/>
                </a:solidFill>
                <a:effectLst/>
                <a:latin typeface="Cambria" panose="02040503050406030204" pitchFamily="18" charset="0"/>
              </a:rPr>
              <a:t> </a:t>
            </a:r>
            <a:endParaRPr lang="sv-SE" b="0" i="0" u="none" strike="noStrike" dirty="0">
              <a:solidFill>
                <a:srgbClr val="252628"/>
              </a:solidFill>
              <a:effectLst/>
              <a:latin typeface="Segoe UI" panose="020B0502040204020203" pitchFamily="34" charset="0"/>
            </a:endParaRPr>
          </a:p>
          <a:p>
            <a:pPr algn="l" rtl="0" fontAlgn="base"/>
            <a:r>
              <a:rPr lang="sv-SE" sz="1200" b="0" i="0" u="none" strike="noStrike" dirty="0">
                <a:solidFill>
                  <a:srgbClr val="252628"/>
                </a:solidFill>
                <a:effectLst/>
                <a:latin typeface="Cambria" panose="02040503050406030204" pitchFamily="18" charset="0"/>
              </a:rPr>
              <a:t>Till det krävs tillräckliga resurser. För att du som jobbar på bibliotek ska få en bra och utvecklande arbetsmiljö jobbar DIK för att politiker, arbetsgivare och andra beslutsfattare ska se värdet av biblioteken och satsa på dem. </a:t>
            </a:r>
            <a:endParaRPr lang="sv-SE" b="0" i="0" u="none" strike="noStrike" dirty="0">
              <a:solidFill>
                <a:srgbClr val="252628"/>
              </a:solidFill>
              <a:effectLst/>
              <a:latin typeface="Segoe UI" panose="020B0502040204020203" pitchFamily="34" charset="0"/>
            </a:endParaRPr>
          </a:p>
          <a:p>
            <a:endParaRPr lang="sv-SE" dirty="0"/>
          </a:p>
          <a:p>
            <a:endParaRPr lang="en-001" dirty="0"/>
          </a:p>
        </p:txBody>
      </p:sp>
      <p:sp>
        <p:nvSpPr>
          <p:cNvPr id="4" name="Slide Number Placeholder 3"/>
          <p:cNvSpPr>
            <a:spLocks noGrp="1"/>
          </p:cNvSpPr>
          <p:nvPr>
            <p:ph type="sldNum" sz="quarter" idx="5"/>
          </p:nvPr>
        </p:nvSpPr>
        <p:spPr/>
        <p:txBody>
          <a:bodyPr/>
          <a:lstStyle/>
          <a:p>
            <a:fld id="{A29CD586-C145-4C08-8ECD-C931AA628107}" type="slidenum">
              <a:rPr lang="sv-SE" smtClean="0"/>
              <a:t>9</a:t>
            </a:fld>
            <a:endParaRPr lang="sv-SE"/>
          </a:p>
        </p:txBody>
      </p:sp>
    </p:spTree>
    <p:extLst>
      <p:ext uri="{BB962C8B-B14F-4D97-AF65-F5344CB8AC3E}">
        <p14:creationId xmlns:p14="http://schemas.microsoft.com/office/powerpoint/2010/main" val="22706900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719139" y="719138"/>
            <a:ext cx="8912224" cy="3990975"/>
          </a:xfrm>
        </p:spPr>
        <p:txBody>
          <a:bodyPr tIns="0" anchor="t"/>
          <a:lstStyle>
            <a:lvl1pPr algn="l">
              <a:lnSpc>
                <a:spcPct val="85000"/>
              </a:lnSpc>
              <a:defRPr sz="12000">
                <a:solidFill>
                  <a:schemeClr val="accent3"/>
                </a:solidFill>
              </a:defRPr>
            </a:lvl1pPr>
          </a:lstStyle>
          <a:p>
            <a:r>
              <a:rPr lang="sv-SE" dirty="0"/>
              <a:t>Lägg till rubrik</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719139" y="6137275"/>
            <a:ext cx="5519738" cy="200818"/>
          </a:xfrm>
        </p:spPr>
        <p:txBody>
          <a:bodyPr/>
          <a:lstStyle>
            <a:lvl1pPr>
              <a:defRPr sz="1800"/>
            </a:lvl1pPr>
          </a:lstStyle>
          <a:p>
            <a:r>
              <a:rPr lang="sv-SE"/>
              <a:t>2025-03-25</a:t>
            </a:r>
            <a:endParaRPr lang="sv-SE" dirty="0"/>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a:xfrm>
            <a:off x="2271713" y="6858000"/>
            <a:ext cx="5519737" cy="0"/>
          </a:xfrm>
        </p:spPr>
        <p:txBody>
          <a:bodyPr/>
          <a:lstStyle>
            <a:lvl1pPr>
              <a:defRPr sz="100">
                <a:solidFill>
                  <a:schemeClr val="tx1">
                    <a:lumMod val="65000"/>
                    <a:lumOff val="35000"/>
                    <a:alpha val="0"/>
                  </a:schemeClr>
                </a:solidFill>
              </a:defRPr>
            </a:lvl1pPr>
          </a:lstStyle>
          <a:p>
            <a:endParaRPr lang="sv-SE" dirty="0"/>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a:xfrm>
            <a:off x="11481002" y="6858000"/>
            <a:ext cx="379379" cy="0"/>
          </a:xfrm>
        </p:spPr>
        <p:txBody>
          <a:bodyPr/>
          <a:lstStyle>
            <a:lvl1pPr>
              <a:defRPr sz="100">
                <a:solidFill>
                  <a:schemeClr val="tx1">
                    <a:lumMod val="65000"/>
                    <a:lumOff val="35000"/>
                    <a:alpha val="0"/>
                  </a:schemeClr>
                </a:solidFill>
              </a:defRPr>
            </a:lvl1pPr>
          </a:lstStyle>
          <a:p>
            <a:fld id="{AE086683-F536-42AB-ABBC-F4803DFE8DBC}" type="slidenum">
              <a:rPr lang="sv-SE" smtClean="0"/>
              <a:pPr/>
              <a:t>‹#›</a:t>
            </a:fld>
            <a:endParaRPr lang="sv-SE" dirty="0"/>
          </a:p>
        </p:txBody>
      </p:sp>
      <p:pic>
        <p:nvPicPr>
          <p:cNvPr id="24" name="Bild 23">
            <a:extLst>
              <a:ext uri="{FF2B5EF4-FFF2-40B4-BE49-F238E27FC236}">
                <a16:creationId xmlns:a16="http://schemas.microsoft.com/office/drawing/2014/main" id="{9AD21A9E-5C35-0CB9-7A96-F75A5619D2C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21876" y="5052218"/>
            <a:ext cx="1933575" cy="1285875"/>
          </a:xfrm>
          <a:prstGeom prst="rect">
            <a:avLst/>
          </a:prstGeom>
        </p:spPr>
      </p:pic>
    </p:spTree>
    <p:extLst>
      <p:ext uri="{BB962C8B-B14F-4D97-AF65-F5344CB8AC3E}">
        <p14:creationId xmlns:p14="http://schemas.microsoft.com/office/powerpoint/2010/main" val="427222290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3"/>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p>
            <a:r>
              <a:rPr lang="sv-SE"/>
              <a:t>2025-03-25</a:t>
            </a:r>
            <a:endParaRPr lang="sv-SE" dirty="0"/>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p>
            <a:fld id="{AE086683-F536-42AB-ABBC-F4803DFE8DBC}" type="slidenum">
              <a:rPr lang="sv-SE" smtClean="0"/>
              <a:t>‹#›</a:t>
            </a:fld>
            <a:endParaRPr lang="sv-SE" dirty="0"/>
          </a:p>
        </p:txBody>
      </p:sp>
      <p:sp>
        <p:nvSpPr>
          <p:cNvPr id="10" name="Platshållare för bild 8">
            <a:extLst>
              <a:ext uri="{FF2B5EF4-FFF2-40B4-BE49-F238E27FC236}">
                <a16:creationId xmlns:a16="http://schemas.microsoft.com/office/drawing/2014/main" id="{4283EF2E-E921-0594-1EF1-86FF313D5C64}"/>
              </a:ext>
            </a:extLst>
          </p:cNvPr>
          <p:cNvSpPr>
            <a:spLocks noGrp="1"/>
          </p:cNvSpPr>
          <p:nvPr>
            <p:ph type="pic" sz="quarter" idx="14"/>
          </p:nvPr>
        </p:nvSpPr>
        <p:spPr>
          <a:xfrm>
            <a:off x="719138" y="719137"/>
            <a:ext cx="3502302" cy="5418137"/>
          </a:xfrm>
          <a:solidFill>
            <a:schemeClr val="bg1">
              <a:lumMod val="75000"/>
            </a:schemeClr>
          </a:solidFill>
        </p:spPr>
        <p:txBody>
          <a:bodyPr lIns="720000" tIns="180000" rIns="720000"/>
          <a:lstStyle>
            <a:lvl1pPr marL="0" indent="0" algn="ctr">
              <a:buNone/>
              <a:defRPr sz="1600">
                <a:solidFill>
                  <a:schemeClr val="tx1"/>
                </a:solidFill>
              </a:defRPr>
            </a:lvl1pPr>
          </a:lstStyle>
          <a:p>
            <a:r>
              <a:rPr lang="en-US"/>
              <a:t>Click icon to add picture</a:t>
            </a:r>
            <a:endParaRPr lang="sv-SE" dirty="0"/>
          </a:p>
        </p:txBody>
      </p:sp>
      <p:sp>
        <p:nvSpPr>
          <p:cNvPr id="3" name="Platshållare för bild 8">
            <a:extLst>
              <a:ext uri="{FF2B5EF4-FFF2-40B4-BE49-F238E27FC236}">
                <a16:creationId xmlns:a16="http://schemas.microsoft.com/office/drawing/2014/main" id="{8BA7E076-F6CA-0202-F226-227402E662C3}"/>
              </a:ext>
            </a:extLst>
          </p:cNvPr>
          <p:cNvSpPr>
            <a:spLocks noGrp="1"/>
          </p:cNvSpPr>
          <p:nvPr>
            <p:ph type="pic" sz="quarter" idx="15"/>
          </p:nvPr>
        </p:nvSpPr>
        <p:spPr>
          <a:xfrm>
            <a:off x="4344849" y="718344"/>
            <a:ext cx="3502301" cy="5418931"/>
          </a:xfrm>
          <a:solidFill>
            <a:schemeClr val="bg1">
              <a:lumMod val="75000"/>
            </a:schemeClr>
          </a:solidFill>
        </p:spPr>
        <p:txBody>
          <a:bodyPr lIns="720000" tIns="180000" rIns="720000"/>
          <a:lstStyle>
            <a:lvl1pPr marL="0" indent="0" algn="ctr">
              <a:buNone/>
              <a:defRPr sz="1600">
                <a:solidFill>
                  <a:schemeClr val="tx1"/>
                </a:solidFill>
              </a:defRPr>
            </a:lvl1pPr>
          </a:lstStyle>
          <a:p>
            <a:r>
              <a:rPr lang="en-US"/>
              <a:t>Click icon to add picture</a:t>
            </a:r>
            <a:endParaRPr lang="sv-SE" dirty="0"/>
          </a:p>
        </p:txBody>
      </p:sp>
      <p:sp>
        <p:nvSpPr>
          <p:cNvPr id="7" name="Platshållare för bild 8">
            <a:extLst>
              <a:ext uri="{FF2B5EF4-FFF2-40B4-BE49-F238E27FC236}">
                <a16:creationId xmlns:a16="http://schemas.microsoft.com/office/drawing/2014/main" id="{BD82A8AF-B788-3C28-F6CA-354AFEAF1CF5}"/>
              </a:ext>
            </a:extLst>
          </p:cNvPr>
          <p:cNvSpPr>
            <a:spLocks noGrp="1"/>
          </p:cNvSpPr>
          <p:nvPr>
            <p:ph type="pic" sz="quarter" idx="16"/>
          </p:nvPr>
        </p:nvSpPr>
        <p:spPr>
          <a:xfrm>
            <a:off x="7968976" y="719138"/>
            <a:ext cx="3502300" cy="5418137"/>
          </a:xfrm>
          <a:solidFill>
            <a:schemeClr val="bg1">
              <a:lumMod val="75000"/>
            </a:schemeClr>
          </a:solidFill>
        </p:spPr>
        <p:txBody>
          <a:bodyPr lIns="720000" tIns="180000" rIns="720000"/>
          <a:lstStyle>
            <a:lvl1pPr marL="0" indent="0" algn="ctr">
              <a:buNone/>
              <a:defRPr sz="1600">
                <a:solidFill>
                  <a:schemeClr val="tx1"/>
                </a:solidFill>
              </a:defRPr>
            </a:lvl1pPr>
          </a:lstStyle>
          <a:p>
            <a:r>
              <a:rPr lang="en-US"/>
              <a:t>Click icon to add picture</a:t>
            </a:r>
            <a:endParaRPr lang="sv-SE" dirty="0"/>
          </a:p>
        </p:txBody>
      </p:sp>
    </p:spTree>
    <p:extLst>
      <p:ext uri="{BB962C8B-B14F-4D97-AF65-F5344CB8AC3E}">
        <p14:creationId xmlns:p14="http://schemas.microsoft.com/office/powerpoint/2010/main" val="136258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yra bilder">
    <p:bg>
      <p:bgPr>
        <a:solidFill>
          <a:schemeClr val="accent3"/>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p>
            <a:r>
              <a:rPr lang="sv-SE"/>
              <a:t>2025-03-25</a:t>
            </a:r>
            <a:endParaRPr lang="sv-SE" dirty="0"/>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p>
            <a:fld id="{AE086683-F536-42AB-ABBC-F4803DFE8DBC}" type="slidenum">
              <a:rPr lang="sv-SE" smtClean="0"/>
              <a:t>‹#›</a:t>
            </a:fld>
            <a:endParaRPr lang="sv-SE" dirty="0"/>
          </a:p>
        </p:txBody>
      </p:sp>
      <p:sp>
        <p:nvSpPr>
          <p:cNvPr id="10" name="Platshållare för bild 8">
            <a:extLst>
              <a:ext uri="{FF2B5EF4-FFF2-40B4-BE49-F238E27FC236}">
                <a16:creationId xmlns:a16="http://schemas.microsoft.com/office/drawing/2014/main" id="{4283EF2E-E921-0594-1EF1-86FF313D5C64}"/>
              </a:ext>
            </a:extLst>
          </p:cNvPr>
          <p:cNvSpPr>
            <a:spLocks noGrp="1"/>
          </p:cNvSpPr>
          <p:nvPr>
            <p:ph type="pic" sz="quarter" idx="14"/>
          </p:nvPr>
        </p:nvSpPr>
        <p:spPr>
          <a:xfrm>
            <a:off x="719138" y="719138"/>
            <a:ext cx="5326062" cy="2659062"/>
          </a:xfrm>
          <a:solidFill>
            <a:schemeClr val="bg1">
              <a:lumMod val="75000"/>
            </a:schemeClr>
          </a:solidFill>
        </p:spPr>
        <p:txBody>
          <a:bodyPr lIns="720000" tIns="180000" rIns="720000"/>
          <a:lstStyle>
            <a:lvl1pPr marL="0" indent="0" algn="ctr">
              <a:buNone/>
              <a:defRPr sz="1600">
                <a:solidFill>
                  <a:schemeClr val="tx1"/>
                </a:solidFill>
              </a:defRPr>
            </a:lvl1pPr>
          </a:lstStyle>
          <a:p>
            <a:r>
              <a:rPr lang="en-US"/>
              <a:t>Click icon to add picture</a:t>
            </a:r>
            <a:endParaRPr lang="sv-SE" dirty="0"/>
          </a:p>
        </p:txBody>
      </p:sp>
      <p:sp>
        <p:nvSpPr>
          <p:cNvPr id="3" name="Platshållare för bild 8">
            <a:extLst>
              <a:ext uri="{FF2B5EF4-FFF2-40B4-BE49-F238E27FC236}">
                <a16:creationId xmlns:a16="http://schemas.microsoft.com/office/drawing/2014/main" id="{8BA7E076-F6CA-0202-F226-227402E662C3}"/>
              </a:ext>
            </a:extLst>
          </p:cNvPr>
          <p:cNvSpPr>
            <a:spLocks noGrp="1"/>
          </p:cNvSpPr>
          <p:nvPr>
            <p:ph type="pic" sz="quarter" idx="15"/>
          </p:nvPr>
        </p:nvSpPr>
        <p:spPr>
          <a:xfrm>
            <a:off x="6160325" y="718344"/>
            <a:ext cx="5326063" cy="2659063"/>
          </a:xfrm>
          <a:solidFill>
            <a:schemeClr val="bg1">
              <a:lumMod val="75000"/>
            </a:schemeClr>
          </a:solidFill>
        </p:spPr>
        <p:txBody>
          <a:bodyPr lIns="720000" tIns="180000" rIns="720000"/>
          <a:lstStyle>
            <a:lvl1pPr marL="0" indent="0" algn="ctr">
              <a:buNone/>
              <a:defRPr sz="1600">
                <a:solidFill>
                  <a:schemeClr val="tx1"/>
                </a:solidFill>
              </a:defRPr>
            </a:lvl1pPr>
          </a:lstStyle>
          <a:p>
            <a:r>
              <a:rPr lang="en-US"/>
              <a:t>Click icon to add picture</a:t>
            </a:r>
            <a:endParaRPr lang="sv-SE" dirty="0"/>
          </a:p>
        </p:txBody>
      </p:sp>
      <p:sp>
        <p:nvSpPr>
          <p:cNvPr id="7" name="Platshållare för bild 8">
            <a:extLst>
              <a:ext uri="{FF2B5EF4-FFF2-40B4-BE49-F238E27FC236}">
                <a16:creationId xmlns:a16="http://schemas.microsoft.com/office/drawing/2014/main" id="{BD82A8AF-B788-3C28-F6CA-354AFEAF1CF5}"/>
              </a:ext>
            </a:extLst>
          </p:cNvPr>
          <p:cNvSpPr>
            <a:spLocks noGrp="1"/>
          </p:cNvSpPr>
          <p:nvPr>
            <p:ph type="pic" sz="quarter" idx="16"/>
          </p:nvPr>
        </p:nvSpPr>
        <p:spPr>
          <a:xfrm>
            <a:off x="719138" y="3479801"/>
            <a:ext cx="5326063" cy="2659063"/>
          </a:xfrm>
          <a:solidFill>
            <a:schemeClr val="bg1">
              <a:lumMod val="75000"/>
            </a:schemeClr>
          </a:solidFill>
        </p:spPr>
        <p:txBody>
          <a:bodyPr lIns="720000" tIns="180000" rIns="720000"/>
          <a:lstStyle>
            <a:lvl1pPr marL="0" indent="0" algn="ctr">
              <a:buNone/>
              <a:defRPr sz="1600">
                <a:solidFill>
                  <a:schemeClr val="tx1"/>
                </a:solidFill>
              </a:defRPr>
            </a:lvl1pPr>
          </a:lstStyle>
          <a:p>
            <a:r>
              <a:rPr lang="en-US"/>
              <a:t>Click icon to add picture</a:t>
            </a:r>
            <a:endParaRPr lang="sv-SE" dirty="0"/>
          </a:p>
        </p:txBody>
      </p:sp>
      <p:sp>
        <p:nvSpPr>
          <p:cNvPr id="8" name="Platshållare för bild 8">
            <a:extLst>
              <a:ext uri="{FF2B5EF4-FFF2-40B4-BE49-F238E27FC236}">
                <a16:creationId xmlns:a16="http://schemas.microsoft.com/office/drawing/2014/main" id="{107BB841-D6CF-3006-0FBF-0512CD834E8F}"/>
              </a:ext>
            </a:extLst>
          </p:cNvPr>
          <p:cNvSpPr>
            <a:spLocks noGrp="1"/>
          </p:cNvSpPr>
          <p:nvPr>
            <p:ph type="pic" sz="quarter" idx="17"/>
          </p:nvPr>
        </p:nvSpPr>
        <p:spPr>
          <a:xfrm>
            <a:off x="6160325" y="3482183"/>
            <a:ext cx="5326063" cy="2659063"/>
          </a:xfrm>
          <a:solidFill>
            <a:schemeClr val="bg1">
              <a:lumMod val="75000"/>
            </a:schemeClr>
          </a:solidFill>
        </p:spPr>
        <p:txBody>
          <a:bodyPr lIns="720000" tIns="180000" rIns="720000"/>
          <a:lstStyle>
            <a:lvl1pPr marL="0" indent="0" algn="ctr">
              <a:buNone/>
              <a:defRPr sz="1600">
                <a:solidFill>
                  <a:schemeClr val="tx1"/>
                </a:solidFill>
              </a:defRPr>
            </a:lvl1pPr>
          </a:lstStyle>
          <a:p>
            <a:r>
              <a:rPr lang="en-US"/>
              <a:t>Click icon to add picture</a:t>
            </a:r>
            <a:endParaRPr lang="sv-SE" dirty="0"/>
          </a:p>
        </p:txBody>
      </p:sp>
    </p:spTree>
    <p:extLst>
      <p:ext uri="{BB962C8B-B14F-4D97-AF65-F5344CB8AC3E}">
        <p14:creationId xmlns:p14="http://schemas.microsoft.com/office/powerpoint/2010/main" val="2104587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itat">
    <p:bg>
      <p:bgPr>
        <a:solidFill>
          <a:schemeClr val="accent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2271714" y="1576389"/>
            <a:ext cx="7646986" cy="3422650"/>
          </a:xfrm>
        </p:spPr>
        <p:txBody>
          <a:bodyPr anchor="ctr"/>
          <a:lstStyle>
            <a:lvl1pPr algn="ctr">
              <a:defRPr sz="6000">
                <a:solidFill>
                  <a:schemeClr val="bg1"/>
                </a:solidFill>
              </a:defRPr>
            </a:lvl1pPr>
          </a:lstStyle>
          <a:p>
            <a:r>
              <a:rPr lang="sv-SE" dirty="0"/>
              <a:t>”Klicka för att lägga till text”</a:t>
            </a:r>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a:xfrm>
            <a:off x="719139" y="6858000"/>
            <a:ext cx="1243012" cy="0"/>
          </a:xfrm>
        </p:spPr>
        <p:txBody>
          <a:bodyPr/>
          <a:lstStyle>
            <a:lvl1pPr>
              <a:defRPr sz="100">
                <a:solidFill>
                  <a:schemeClr val="bg2">
                    <a:alpha val="0"/>
                  </a:schemeClr>
                </a:solidFill>
              </a:defRPr>
            </a:lvl1pPr>
          </a:lstStyle>
          <a:p>
            <a:r>
              <a:rPr lang="sv-SE"/>
              <a:t>2025-03-25</a:t>
            </a:r>
            <a:endParaRPr lang="sv-SE" dirty="0"/>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a:xfrm>
            <a:off x="2271713" y="6858000"/>
            <a:ext cx="5519737" cy="0"/>
          </a:xfrm>
        </p:spPr>
        <p:txBody>
          <a:bodyPr/>
          <a:lstStyle>
            <a:lvl1pPr>
              <a:defRPr sz="100">
                <a:solidFill>
                  <a:schemeClr val="bg2">
                    <a:alpha val="0"/>
                  </a:schemeClr>
                </a:solidFill>
              </a:defRPr>
            </a:lvl1pPr>
          </a:lstStyle>
          <a:p>
            <a:endParaRPr lang="sv-SE" dirty="0"/>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a:xfrm>
            <a:off x="11486388" y="6858000"/>
            <a:ext cx="379379" cy="0"/>
          </a:xfrm>
        </p:spPr>
        <p:txBody>
          <a:bodyPr/>
          <a:lstStyle>
            <a:lvl1pPr>
              <a:defRPr sz="100">
                <a:solidFill>
                  <a:schemeClr val="bg2">
                    <a:alpha val="0"/>
                  </a:schemeClr>
                </a:solidFill>
              </a:defRPr>
            </a:lvl1pPr>
          </a:lstStyle>
          <a:p>
            <a:fld id="{AE086683-F536-42AB-ABBC-F4803DFE8DBC}" type="slidenum">
              <a:rPr lang="sv-SE" smtClean="0"/>
              <a:pPr/>
              <a:t>‹#›</a:t>
            </a:fld>
            <a:endParaRPr lang="sv-SE" dirty="0"/>
          </a:p>
        </p:txBody>
      </p:sp>
      <p:sp>
        <p:nvSpPr>
          <p:cNvPr id="9" name="Platshållare för text 8">
            <a:extLst>
              <a:ext uri="{FF2B5EF4-FFF2-40B4-BE49-F238E27FC236}">
                <a16:creationId xmlns:a16="http://schemas.microsoft.com/office/drawing/2014/main" id="{16C10468-A7C6-1E73-197C-1C8B62B9321C}"/>
              </a:ext>
            </a:extLst>
          </p:cNvPr>
          <p:cNvSpPr>
            <a:spLocks noGrp="1"/>
          </p:cNvSpPr>
          <p:nvPr>
            <p:ph type="body" sz="quarter" idx="13" hasCustomPrompt="1"/>
          </p:nvPr>
        </p:nvSpPr>
        <p:spPr>
          <a:xfrm>
            <a:off x="2559050" y="4999038"/>
            <a:ext cx="7072313" cy="1138237"/>
          </a:xfrm>
        </p:spPr>
        <p:txBody>
          <a:bodyPr/>
          <a:lstStyle>
            <a:lvl1pPr marL="0" indent="0" algn="ctr">
              <a:buNone/>
              <a:defRPr sz="2400">
                <a:solidFill>
                  <a:schemeClr val="bg1"/>
                </a:solidFill>
                <a:latin typeface="Lota Grotesque Alt 2 SemiBold" panose="00000700000000000000" pitchFamily="50" charset="0"/>
              </a:defRPr>
            </a:lvl1pPr>
          </a:lstStyle>
          <a:p>
            <a:pPr lvl="0"/>
            <a:r>
              <a:rPr lang="sv-SE" dirty="0"/>
              <a:t>- Namn, Titel</a:t>
            </a:r>
          </a:p>
        </p:txBody>
      </p:sp>
    </p:spTree>
    <p:extLst>
      <p:ext uri="{BB962C8B-B14F-4D97-AF65-F5344CB8AC3E}">
        <p14:creationId xmlns:p14="http://schemas.microsoft.com/office/powerpoint/2010/main" val="24975174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itat och bild">
    <p:bg>
      <p:bgPr>
        <a:solidFill>
          <a:schemeClr val="accent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6238875" y="1502229"/>
            <a:ext cx="5247513" cy="3793665"/>
          </a:xfrm>
        </p:spPr>
        <p:txBody>
          <a:bodyPr anchor="ctr"/>
          <a:lstStyle>
            <a:lvl1pPr algn="l">
              <a:defRPr sz="6000">
                <a:solidFill>
                  <a:schemeClr val="bg1"/>
                </a:solidFill>
              </a:defRPr>
            </a:lvl1pPr>
          </a:lstStyle>
          <a:p>
            <a:r>
              <a:rPr lang="sv-SE" dirty="0"/>
              <a:t>”Klicka för att lägga till text”</a:t>
            </a:r>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a:xfrm>
            <a:off x="719139" y="6858000"/>
            <a:ext cx="1243012" cy="0"/>
          </a:xfrm>
        </p:spPr>
        <p:txBody>
          <a:bodyPr/>
          <a:lstStyle>
            <a:lvl1pPr>
              <a:defRPr sz="100">
                <a:solidFill>
                  <a:schemeClr val="bg2">
                    <a:alpha val="0"/>
                  </a:schemeClr>
                </a:solidFill>
              </a:defRPr>
            </a:lvl1pPr>
          </a:lstStyle>
          <a:p>
            <a:r>
              <a:rPr lang="sv-SE"/>
              <a:t>2025-03-25</a:t>
            </a:r>
            <a:endParaRPr lang="sv-SE" dirty="0"/>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a:xfrm>
            <a:off x="2271713" y="6858000"/>
            <a:ext cx="5519737" cy="0"/>
          </a:xfrm>
        </p:spPr>
        <p:txBody>
          <a:bodyPr/>
          <a:lstStyle>
            <a:lvl1pPr>
              <a:defRPr sz="100">
                <a:solidFill>
                  <a:schemeClr val="bg2">
                    <a:alpha val="0"/>
                  </a:schemeClr>
                </a:solidFill>
              </a:defRPr>
            </a:lvl1pPr>
          </a:lstStyle>
          <a:p>
            <a:endParaRPr lang="sv-SE" dirty="0"/>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a:xfrm>
            <a:off x="11486388" y="6858000"/>
            <a:ext cx="379379" cy="0"/>
          </a:xfrm>
        </p:spPr>
        <p:txBody>
          <a:bodyPr/>
          <a:lstStyle>
            <a:lvl1pPr>
              <a:defRPr sz="100">
                <a:solidFill>
                  <a:schemeClr val="bg2">
                    <a:alpha val="0"/>
                  </a:schemeClr>
                </a:solidFill>
              </a:defRPr>
            </a:lvl1pPr>
          </a:lstStyle>
          <a:p>
            <a:fld id="{AE086683-F536-42AB-ABBC-F4803DFE8DBC}" type="slidenum">
              <a:rPr lang="sv-SE" smtClean="0"/>
              <a:pPr/>
              <a:t>‹#›</a:t>
            </a:fld>
            <a:endParaRPr lang="sv-SE" dirty="0"/>
          </a:p>
        </p:txBody>
      </p:sp>
      <p:sp>
        <p:nvSpPr>
          <p:cNvPr id="9" name="Platshållare för text 8">
            <a:extLst>
              <a:ext uri="{FF2B5EF4-FFF2-40B4-BE49-F238E27FC236}">
                <a16:creationId xmlns:a16="http://schemas.microsoft.com/office/drawing/2014/main" id="{16C10468-A7C6-1E73-197C-1C8B62B9321C}"/>
              </a:ext>
            </a:extLst>
          </p:cNvPr>
          <p:cNvSpPr>
            <a:spLocks noGrp="1"/>
          </p:cNvSpPr>
          <p:nvPr>
            <p:ph type="body" sz="quarter" idx="13" hasCustomPrompt="1"/>
          </p:nvPr>
        </p:nvSpPr>
        <p:spPr>
          <a:xfrm>
            <a:off x="6238874" y="5537200"/>
            <a:ext cx="5247511" cy="600075"/>
          </a:xfrm>
        </p:spPr>
        <p:txBody>
          <a:bodyPr/>
          <a:lstStyle>
            <a:lvl1pPr marL="0" indent="0" algn="l">
              <a:buNone/>
              <a:defRPr sz="2400">
                <a:solidFill>
                  <a:schemeClr val="bg1"/>
                </a:solidFill>
                <a:latin typeface="Lota Grotesque Alt 2 SemiBold" panose="00000700000000000000" pitchFamily="50" charset="0"/>
              </a:defRPr>
            </a:lvl1pPr>
          </a:lstStyle>
          <a:p>
            <a:pPr lvl="0"/>
            <a:r>
              <a:rPr lang="sv-SE" dirty="0"/>
              <a:t>- Namn, Titel</a:t>
            </a:r>
          </a:p>
        </p:txBody>
      </p:sp>
      <p:sp>
        <p:nvSpPr>
          <p:cNvPr id="6" name="Platshållare för bild 8">
            <a:extLst>
              <a:ext uri="{FF2B5EF4-FFF2-40B4-BE49-F238E27FC236}">
                <a16:creationId xmlns:a16="http://schemas.microsoft.com/office/drawing/2014/main" id="{6081E1E4-16BD-18B1-62B1-92AE6BB7A974}"/>
              </a:ext>
            </a:extLst>
          </p:cNvPr>
          <p:cNvSpPr>
            <a:spLocks noGrp="1"/>
          </p:cNvSpPr>
          <p:nvPr>
            <p:ph type="pic" sz="quarter" idx="14"/>
          </p:nvPr>
        </p:nvSpPr>
        <p:spPr>
          <a:xfrm>
            <a:off x="0" y="0"/>
            <a:ext cx="5602288" cy="6858000"/>
          </a:xfrm>
          <a:solidFill>
            <a:schemeClr val="bg1">
              <a:lumMod val="75000"/>
            </a:schemeClr>
          </a:solidFill>
        </p:spPr>
        <p:txBody>
          <a:bodyPr lIns="720000" tIns="720000" rIns="720000"/>
          <a:lstStyle>
            <a:lvl1pPr marL="0" indent="0" algn="ctr">
              <a:buNone/>
              <a:defRPr sz="1600">
                <a:solidFill>
                  <a:schemeClr val="tx1"/>
                </a:solidFill>
              </a:defRPr>
            </a:lvl1pPr>
          </a:lstStyle>
          <a:p>
            <a:r>
              <a:rPr lang="en-US"/>
              <a:t>Click icon to add picture</a:t>
            </a:r>
            <a:endParaRPr lang="sv-SE" dirty="0"/>
          </a:p>
        </p:txBody>
      </p:sp>
      <p:sp>
        <p:nvSpPr>
          <p:cNvPr id="7" name="Underrubrik 2">
            <a:extLst>
              <a:ext uri="{FF2B5EF4-FFF2-40B4-BE49-F238E27FC236}">
                <a16:creationId xmlns:a16="http://schemas.microsoft.com/office/drawing/2014/main" id="{345F2E55-6DBD-EF42-14E1-E1C1BBCA8EB3}"/>
              </a:ext>
            </a:extLst>
          </p:cNvPr>
          <p:cNvSpPr>
            <a:spLocks noGrp="1"/>
          </p:cNvSpPr>
          <p:nvPr>
            <p:ph type="subTitle" idx="1"/>
          </p:nvPr>
        </p:nvSpPr>
        <p:spPr>
          <a:xfrm>
            <a:off x="6238873" y="720725"/>
            <a:ext cx="5247513" cy="604222"/>
          </a:xfrm>
        </p:spPr>
        <p:txBody>
          <a:bodyPr anchor="t"/>
          <a:lstStyle>
            <a:lvl1pPr marL="0" indent="0" algn="l">
              <a:buNone/>
              <a:defRPr sz="2400">
                <a:solidFill>
                  <a:schemeClr val="bg1"/>
                </a:solidFill>
                <a:latin typeface="Lota Grotesque Alt 2 SemiBold" panose="000007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dirty="0"/>
          </a:p>
        </p:txBody>
      </p:sp>
    </p:spTree>
    <p:extLst>
      <p:ext uri="{BB962C8B-B14F-4D97-AF65-F5344CB8AC3E}">
        <p14:creationId xmlns:p14="http://schemas.microsoft.com/office/powerpoint/2010/main" val="1599254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Rubrik med mörk bakgrundsbild">
    <p:bg>
      <p:bgPr>
        <a:solidFill>
          <a:schemeClr val="accent5"/>
        </a:solidFill>
        <a:effectLst/>
      </p:bgPr>
    </p:bg>
    <p:spTree>
      <p:nvGrpSpPr>
        <p:cNvPr id="1" name=""/>
        <p:cNvGrpSpPr/>
        <p:nvPr/>
      </p:nvGrpSpPr>
      <p:grpSpPr>
        <a:xfrm>
          <a:off x="0" y="0"/>
          <a:ext cx="0" cy="0"/>
          <a:chOff x="0" y="0"/>
          <a:chExt cx="0" cy="0"/>
        </a:xfrm>
      </p:grpSpPr>
      <p:sp>
        <p:nvSpPr>
          <p:cNvPr id="8" name="Platshållare för bild 8">
            <a:extLst>
              <a:ext uri="{FF2B5EF4-FFF2-40B4-BE49-F238E27FC236}">
                <a16:creationId xmlns:a16="http://schemas.microsoft.com/office/drawing/2014/main" id="{E48DE2FF-09D3-AFD5-7443-3A8A5664CD1E}"/>
              </a:ext>
            </a:extLst>
          </p:cNvPr>
          <p:cNvSpPr>
            <a:spLocks noGrp="1"/>
          </p:cNvSpPr>
          <p:nvPr>
            <p:ph type="pic" sz="quarter" idx="14"/>
          </p:nvPr>
        </p:nvSpPr>
        <p:spPr>
          <a:xfrm>
            <a:off x="0" y="0"/>
            <a:ext cx="12192000" cy="6858000"/>
          </a:xfrm>
          <a:solidFill>
            <a:schemeClr val="tx1">
              <a:lumMod val="65000"/>
              <a:lumOff val="35000"/>
            </a:schemeClr>
          </a:solidFill>
        </p:spPr>
        <p:txBody>
          <a:bodyPr lIns="5400000" tIns="216000" rIns="216000" bIns="0" anchor="t"/>
          <a:lstStyle>
            <a:lvl1pPr marL="0" indent="0" algn="r">
              <a:buNone/>
              <a:defRPr sz="1600">
                <a:solidFill>
                  <a:schemeClr val="bg1"/>
                </a:solidFill>
              </a:defRPr>
            </a:lvl1pPr>
          </a:lstStyle>
          <a:p>
            <a:r>
              <a:rPr lang="en-US"/>
              <a:t>Click icon to add picture</a:t>
            </a:r>
            <a:endParaRPr lang="sv-SE" dirty="0"/>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a:xfrm>
            <a:off x="719139" y="6858000"/>
            <a:ext cx="1243012" cy="0"/>
          </a:xfrm>
        </p:spPr>
        <p:txBody>
          <a:bodyPr/>
          <a:lstStyle>
            <a:lvl1pPr>
              <a:defRPr sz="100">
                <a:solidFill>
                  <a:schemeClr val="tx1">
                    <a:lumMod val="50000"/>
                    <a:lumOff val="50000"/>
                    <a:alpha val="0"/>
                  </a:schemeClr>
                </a:solidFill>
              </a:defRPr>
            </a:lvl1pPr>
          </a:lstStyle>
          <a:p>
            <a:r>
              <a:rPr lang="sv-SE"/>
              <a:t>2025-03-25</a:t>
            </a:r>
            <a:endParaRPr lang="sv-SE" dirty="0"/>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a:xfrm>
            <a:off x="2271713" y="6858000"/>
            <a:ext cx="5519737" cy="0"/>
          </a:xfrm>
        </p:spPr>
        <p:txBody>
          <a:bodyPr/>
          <a:lstStyle>
            <a:lvl1pPr>
              <a:defRPr sz="100">
                <a:solidFill>
                  <a:schemeClr val="tx1">
                    <a:lumMod val="50000"/>
                    <a:lumOff val="50000"/>
                    <a:alpha val="0"/>
                  </a:schemeClr>
                </a:solidFill>
              </a:defRPr>
            </a:lvl1pPr>
          </a:lstStyle>
          <a:p>
            <a:endParaRPr lang="sv-SE" dirty="0"/>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a:xfrm>
            <a:off x="11486388" y="6858000"/>
            <a:ext cx="379379" cy="0"/>
          </a:xfrm>
        </p:spPr>
        <p:txBody>
          <a:bodyPr/>
          <a:lstStyle>
            <a:lvl1pPr>
              <a:defRPr sz="100">
                <a:solidFill>
                  <a:schemeClr val="tx1">
                    <a:lumMod val="50000"/>
                    <a:lumOff val="50000"/>
                    <a:alpha val="0"/>
                  </a:schemeClr>
                </a:solidFill>
              </a:defRPr>
            </a:lvl1pPr>
          </a:lstStyle>
          <a:p>
            <a:fld id="{AE086683-F536-42AB-ABBC-F4803DFE8DBC}" type="slidenum">
              <a:rPr lang="sv-SE" smtClean="0"/>
              <a:pPr/>
              <a:t>‹#›</a:t>
            </a:fld>
            <a:endParaRPr lang="sv-SE" dirty="0"/>
          </a:p>
        </p:txBody>
      </p:sp>
      <p:sp>
        <p:nvSpPr>
          <p:cNvPr id="9" name="Platshållare för text 10">
            <a:extLst>
              <a:ext uri="{FF2B5EF4-FFF2-40B4-BE49-F238E27FC236}">
                <a16:creationId xmlns:a16="http://schemas.microsoft.com/office/drawing/2014/main" id="{9D629A44-6BCE-1F60-017D-51B0C77DFC05}"/>
              </a:ext>
            </a:extLst>
          </p:cNvPr>
          <p:cNvSpPr>
            <a:spLocks noGrp="1"/>
          </p:cNvSpPr>
          <p:nvPr>
            <p:ph type="body" sz="quarter" idx="15" hasCustomPrompt="1"/>
          </p:nvPr>
        </p:nvSpPr>
        <p:spPr>
          <a:xfrm>
            <a:off x="10426316" y="5520688"/>
            <a:ext cx="1229133" cy="817404"/>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sv-SE" dirty="0"/>
              <a:t> </a:t>
            </a:r>
          </a:p>
        </p:txBody>
      </p:sp>
      <p:sp>
        <p:nvSpPr>
          <p:cNvPr id="10" name="Rubrik 9">
            <a:extLst>
              <a:ext uri="{FF2B5EF4-FFF2-40B4-BE49-F238E27FC236}">
                <a16:creationId xmlns:a16="http://schemas.microsoft.com/office/drawing/2014/main" id="{D63B310C-55FE-2682-DA3D-89ECE820E3FD}"/>
              </a:ext>
            </a:extLst>
          </p:cNvPr>
          <p:cNvSpPr>
            <a:spLocks noGrp="1"/>
          </p:cNvSpPr>
          <p:nvPr>
            <p:ph type="title"/>
          </p:nvPr>
        </p:nvSpPr>
        <p:spPr>
          <a:xfrm>
            <a:off x="719138" y="1545431"/>
            <a:ext cx="5232400" cy="3164682"/>
          </a:xfrm>
        </p:spPr>
        <p:txBody>
          <a:bodyPr/>
          <a:lstStyle>
            <a:lvl1pPr>
              <a:defRPr sz="6000">
                <a:solidFill>
                  <a:schemeClr val="bg1"/>
                </a:solidFill>
              </a:defRPr>
            </a:lvl1pPr>
          </a:lstStyle>
          <a:p>
            <a:r>
              <a:rPr lang="en-US"/>
              <a:t>Click to edit Master title style</a:t>
            </a:r>
            <a:endParaRPr lang="sv-SE" dirty="0"/>
          </a:p>
        </p:txBody>
      </p:sp>
      <p:sp>
        <p:nvSpPr>
          <p:cNvPr id="6" name="Underrubrik 2">
            <a:extLst>
              <a:ext uri="{FF2B5EF4-FFF2-40B4-BE49-F238E27FC236}">
                <a16:creationId xmlns:a16="http://schemas.microsoft.com/office/drawing/2014/main" id="{1BCD77B7-C65D-BBBD-2304-B089EBE56058}"/>
              </a:ext>
            </a:extLst>
          </p:cNvPr>
          <p:cNvSpPr>
            <a:spLocks noGrp="1"/>
          </p:cNvSpPr>
          <p:nvPr>
            <p:ph type="subTitle" idx="1"/>
          </p:nvPr>
        </p:nvSpPr>
        <p:spPr>
          <a:xfrm>
            <a:off x="719138" y="720725"/>
            <a:ext cx="7072312" cy="257175"/>
          </a:xfrm>
        </p:spPr>
        <p:txBody>
          <a:bodyPr anchor="t"/>
          <a:lstStyle>
            <a:lvl1pPr marL="0" indent="0" algn="l">
              <a:buNone/>
              <a:defRPr sz="2400">
                <a:solidFill>
                  <a:schemeClr val="bg1"/>
                </a:solidFill>
                <a:latin typeface="Lota Grotesque Alt 2 SemiBold" panose="000007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dirty="0"/>
          </a:p>
        </p:txBody>
      </p:sp>
    </p:spTree>
    <p:extLst>
      <p:ext uri="{BB962C8B-B14F-4D97-AF65-F5344CB8AC3E}">
        <p14:creationId xmlns:p14="http://schemas.microsoft.com/office/powerpoint/2010/main" val="5427683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Rubrik med ljus bakgrundsbild">
    <p:bg>
      <p:bgPr>
        <a:solidFill>
          <a:schemeClr val="accent5"/>
        </a:solidFill>
        <a:effectLst/>
      </p:bgPr>
    </p:bg>
    <p:spTree>
      <p:nvGrpSpPr>
        <p:cNvPr id="1" name=""/>
        <p:cNvGrpSpPr/>
        <p:nvPr/>
      </p:nvGrpSpPr>
      <p:grpSpPr>
        <a:xfrm>
          <a:off x="0" y="0"/>
          <a:ext cx="0" cy="0"/>
          <a:chOff x="0" y="0"/>
          <a:chExt cx="0" cy="0"/>
        </a:xfrm>
      </p:grpSpPr>
      <p:sp>
        <p:nvSpPr>
          <p:cNvPr id="6" name="Platshållare för bild 8">
            <a:extLst>
              <a:ext uri="{FF2B5EF4-FFF2-40B4-BE49-F238E27FC236}">
                <a16:creationId xmlns:a16="http://schemas.microsoft.com/office/drawing/2014/main" id="{5B4A27B4-10BD-6BBC-903F-B74D8C4BAA35}"/>
              </a:ext>
            </a:extLst>
          </p:cNvPr>
          <p:cNvSpPr>
            <a:spLocks noGrp="1"/>
          </p:cNvSpPr>
          <p:nvPr>
            <p:ph type="pic" sz="quarter" idx="14"/>
          </p:nvPr>
        </p:nvSpPr>
        <p:spPr>
          <a:xfrm>
            <a:off x="0" y="0"/>
            <a:ext cx="12192000" cy="6858000"/>
          </a:xfrm>
          <a:solidFill>
            <a:schemeClr val="bg1">
              <a:lumMod val="75000"/>
            </a:schemeClr>
          </a:solidFill>
        </p:spPr>
        <p:txBody>
          <a:bodyPr lIns="5400000" tIns="216000" rIns="216000" bIns="0" anchor="t"/>
          <a:lstStyle>
            <a:lvl1pPr marL="0" indent="0" algn="r">
              <a:buNone/>
              <a:defRPr sz="1600">
                <a:solidFill>
                  <a:schemeClr val="tx1"/>
                </a:solidFill>
              </a:defRPr>
            </a:lvl1pPr>
          </a:lstStyle>
          <a:p>
            <a:r>
              <a:rPr lang="en-US"/>
              <a:t>Click icon to add picture</a:t>
            </a:r>
            <a:endParaRPr lang="sv-SE" dirty="0"/>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a:xfrm>
            <a:off x="719139" y="6858000"/>
            <a:ext cx="1243012" cy="0"/>
          </a:xfrm>
        </p:spPr>
        <p:txBody>
          <a:bodyPr/>
          <a:lstStyle>
            <a:lvl1pPr>
              <a:defRPr sz="100">
                <a:solidFill>
                  <a:schemeClr val="tx1">
                    <a:lumMod val="50000"/>
                    <a:lumOff val="50000"/>
                    <a:alpha val="0"/>
                  </a:schemeClr>
                </a:solidFill>
              </a:defRPr>
            </a:lvl1pPr>
          </a:lstStyle>
          <a:p>
            <a:r>
              <a:rPr lang="sv-SE"/>
              <a:t>2025-03-25</a:t>
            </a:r>
            <a:endParaRPr lang="sv-SE" dirty="0"/>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a:xfrm>
            <a:off x="2271713" y="6858000"/>
            <a:ext cx="5519737" cy="0"/>
          </a:xfrm>
        </p:spPr>
        <p:txBody>
          <a:bodyPr/>
          <a:lstStyle>
            <a:lvl1pPr>
              <a:defRPr sz="100">
                <a:solidFill>
                  <a:schemeClr val="tx1">
                    <a:lumMod val="50000"/>
                    <a:lumOff val="50000"/>
                    <a:alpha val="0"/>
                  </a:schemeClr>
                </a:solidFill>
              </a:defRPr>
            </a:lvl1pPr>
          </a:lstStyle>
          <a:p>
            <a:endParaRPr lang="sv-SE" dirty="0"/>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a:xfrm>
            <a:off x="11486388" y="6858000"/>
            <a:ext cx="379379" cy="0"/>
          </a:xfrm>
        </p:spPr>
        <p:txBody>
          <a:bodyPr/>
          <a:lstStyle>
            <a:lvl1pPr>
              <a:defRPr sz="100">
                <a:solidFill>
                  <a:schemeClr val="tx1">
                    <a:lumMod val="50000"/>
                    <a:lumOff val="50000"/>
                    <a:alpha val="0"/>
                  </a:schemeClr>
                </a:solidFill>
              </a:defRPr>
            </a:lvl1pPr>
          </a:lstStyle>
          <a:p>
            <a:fld id="{AE086683-F536-42AB-ABBC-F4803DFE8DBC}" type="slidenum">
              <a:rPr lang="sv-SE" smtClean="0"/>
              <a:pPr/>
              <a:t>‹#›</a:t>
            </a:fld>
            <a:endParaRPr lang="sv-SE" dirty="0"/>
          </a:p>
        </p:txBody>
      </p:sp>
      <p:sp>
        <p:nvSpPr>
          <p:cNvPr id="9" name="Platshållare för text 10">
            <a:extLst>
              <a:ext uri="{FF2B5EF4-FFF2-40B4-BE49-F238E27FC236}">
                <a16:creationId xmlns:a16="http://schemas.microsoft.com/office/drawing/2014/main" id="{9D629A44-6BCE-1F60-017D-51B0C77DFC05}"/>
              </a:ext>
            </a:extLst>
          </p:cNvPr>
          <p:cNvSpPr>
            <a:spLocks noGrp="1"/>
          </p:cNvSpPr>
          <p:nvPr>
            <p:ph type="body" sz="quarter" idx="15" hasCustomPrompt="1"/>
          </p:nvPr>
        </p:nvSpPr>
        <p:spPr>
          <a:xfrm>
            <a:off x="10377486" y="5416001"/>
            <a:ext cx="1331119" cy="1035317"/>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sv-SE" dirty="0"/>
              <a:t> </a:t>
            </a:r>
          </a:p>
        </p:txBody>
      </p:sp>
      <p:sp>
        <p:nvSpPr>
          <p:cNvPr id="10" name="Rubrik 9">
            <a:extLst>
              <a:ext uri="{FF2B5EF4-FFF2-40B4-BE49-F238E27FC236}">
                <a16:creationId xmlns:a16="http://schemas.microsoft.com/office/drawing/2014/main" id="{D63B310C-55FE-2682-DA3D-89ECE820E3FD}"/>
              </a:ext>
            </a:extLst>
          </p:cNvPr>
          <p:cNvSpPr>
            <a:spLocks noGrp="1"/>
          </p:cNvSpPr>
          <p:nvPr>
            <p:ph type="title"/>
          </p:nvPr>
        </p:nvSpPr>
        <p:spPr>
          <a:xfrm>
            <a:off x="719138" y="1545431"/>
            <a:ext cx="5232400" cy="3164683"/>
          </a:xfrm>
        </p:spPr>
        <p:txBody>
          <a:bodyPr/>
          <a:lstStyle>
            <a:lvl1pPr>
              <a:defRPr sz="6000">
                <a:solidFill>
                  <a:schemeClr val="accent1"/>
                </a:solidFill>
              </a:defRPr>
            </a:lvl1pPr>
          </a:lstStyle>
          <a:p>
            <a:r>
              <a:rPr lang="en-US"/>
              <a:t>Click to edit Master title style</a:t>
            </a:r>
            <a:endParaRPr lang="sv-SE" dirty="0"/>
          </a:p>
        </p:txBody>
      </p:sp>
      <p:sp>
        <p:nvSpPr>
          <p:cNvPr id="2" name="Underrubrik 2">
            <a:extLst>
              <a:ext uri="{FF2B5EF4-FFF2-40B4-BE49-F238E27FC236}">
                <a16:creationId xmlns:a16="http://schemas.microsoft.com/office/drawing/2014/main" id="{44B6B3A0-91BE-0FA4-BB53-2CE0E6F8567F}"/>
              </a:ext>
            </a:extLst>
          </p:cNvPr>
          <p:cNvSpPr>
            <a:spLocks noGrp="1"/>
          </p:cNvSpPr>
          <p:nvPr>
            <p:ph type="subTitle" idx="1"/>
          </p:nvPr>
        </p:nvSpPr>
        <p:spPr>
          <a:xfrm>
            <a:off x="719138" y="720725"/>
            <a:ext cx="7072312" cy="257175"/>
          </a:xfrm>
        </p:spPr>
        <p:txBody>
          <a:bodyPr anchor="t"/>
          <a:lstStyle>
            <a:lvl1pPr marL="0" indent="0" algn="l">
              <a:buNone/>
              <a:defRPr sz="2400">
                <a:solidFill>
                  <a:schemeClr val="accent1"/>
                </a:solidFill>
                <a:latin typeface="Lota Grotesque Alt 2 SemiBold" panose="000007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dirty="0"/>
          </a:p>
        </p:txBody>
      </p:sp>
    </p:spTree>
    <p:extLst>
      <p:ext uri="{BB962C8B-B14F-4D97-AF65-F5344CB8AC3E}">
        <p14:creationId xmlns:p14="http://schemas.microsoft.com/office/powerpoint/2010/main" val="3690561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Rubrik med plats för piktogram (blå)">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p:nvPr>
        </p:nvSpPr>
        <p:spPr>
          <a:xfrm>
            <a:off x="719139" y="719137"/>
            <a:ext cx="5232400" cy="3990975"/>
          </a:xfrm>
        </p:spPr>
        <p:txBody>
          <a:bodyPr/>
          <a:lstStyle>
            <a:lvl1pPr>
              <a:defRPr sz="6000">
                <a:solidFill>
                  <a:schemeClr val="accent3"/>
                </a:solidFill>
              </a:defRPr>
            </a:lvl1pPr>
          </a:lstStyle>
          <a:p>
            <a:r>
              <a:rPr lang="en-US"/>
              <a:t>Click to edit Master title style</a:t>
            </a:r>
            <a:endParaRPr lang="sv-SE" dirty="0"/>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p>
            <a:r>
              <a:rPr lang="sv-SE"/>
              <a:t>2025-03-25</a:t>
            </a:r>
            <a:endParaRPr lang="sv-SE" dirty="0"/>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dirty="0"/>
          </a:p>
        </p:txBody>
      </p:sp>
      <p:pic>
        <p:nvPicPr>
          <p:cNvPr id="6" name="Bild 5">
            <a:extLst>
              <a:ext uri="{FF2B5EF4-FFF2-40B4-BE49-F238E27FC236}">
                <a16:creationId xmlns:a16="http://schemas.microsoft.com/office/drawing/2014/main" id="{D4F5BCE4-9129-1F4B-4AB3-5FE7CABAB52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53971" y="6305551"/>
            <a:ext cx="449896" cy="349920"/>
          </a:xfrm>
          <a:prstGeom prst="rect">
            <a:avLst/>
          </a:prstGeom>
        </p:spPr>
      </p:pic>
    </p:spTree>
    <p:extLst>
      <p:ext uri="{BB962C8B-B14F-4D97-AF65-F5344CB8AC3E}">
        <p14:creationId xmlns:p14="http://schemas.microsoft.com/office/powerpoint/2010/main" val="372095425"/>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Rubrik med plats för piktogram (lila)">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p:nvPr>
        </p:nvSpPr>
        <p:spPr>
          <a:xfrm>
            <a:off x="719139" y="719137"/>
            <a:ext cx="5232400" cy="3990975"/>
          </a:xfrm>
        </p:spPr>
        <p:txBody>
          <a:bodyPr/>
          <a:lstStyle>
            <a:lvl1pPr>
              <a:defRPr sz="6000">
                <a:solidFill>
                  <a:schemeClr val="accent1"/>
                </a:solidFill>
              </a:defRPr>
            </a:lvl1pPr>
          </a:lstStyle>
          <a:p>
            <a:r>
              <a:rPr lang="en-US"/>
              <a:t>Click to edit Master title style</a:t>
            </a:r>
            <a:endParaRPr lang="sv-SE" dirty="0"/>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lvl1pPr>
              <a:defRPr>
                <a:solidFill>
                  <a:schemeClr val="bg2"/>
                </a:solidFill>
              </a:defRPr>
            </a:lvl1pPr>
          </a:lstStyle>
          <a:p>
            <a:r>
              <a:rPr lang="sv-SE"/>
              <a:t>2025-03-25</a:t>
            </a:r>
            <a:endParaRPr lang="sv-SE" dirty="0"/>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lvl1pPr>
              <a:defRPr>
                <a:solidFill>
                  <a:schemeClr val="bg2"/>
                </a:solidFill>
              </a:defRPr>
            </a:lvl1pPr>
          </a:lstStyle>
          <a:p>
            <a:endParaRPr lang="sv-SE" dirty="0"/>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lvl1pPr>
              <a:defRPr>
                <a:solidFill>
                  <a:schemeClr val="bg2"/>
                </a:solidFill>
              </a:defRPr>
            </a:lvl1pPr>
          </a:lstStyle>
          <a:p>
            <a:fld id="{AE086683-F536-42AB-ABBC-F4803DFE8DBC}" type="slidenum">
              <a:rPr lang="sv-SE" smtClean="0"/>
              <a:pPr/>
              <a:t>‹#›</a:t>
            </a:fld>
            <a:endParaRPr lang="sv-SE" dirty="0"/>
          </a:p>
        </p:txBody>
      </p:sp>
      <p:pic>
        <p:nvPicPr>
          <p:cNvPr id="6" name="Bild 5">
            <a:extLst>
              <a:ext uri="{FF2B5EF4-FFF2-40B4-BE49-F238E27FC236}">
                <a16:creationId xmlns:a16="http://schemas.microsoft.com/office/drawing/2014/main" id="{D4F5BCE4-9129-1F4B-4AB3-5FE7CABAB52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453971" y="6305551"/>
            <a:ext cx="449896" cy="349920"/>
          </a:xfrm>
          <a:prstGeom prst="rect">
            <a:avLst/>
          </a:prstGeom>
        </p:spPr>
      </p:pic>
    </p:spTree>
    <p:extLst>
      <p:ext uri="{BB962C8B-B14F-4D97-AF65-F5344CB8AC3E}">
        <p14:creationId xmlns:p14="http://schemas.microsoft.com/office/powerpoint/2010/main" val="4264315944"/>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lutsida">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p:nvPr>
        </p:nvSpPr>
        <p:spPr>
          <a:xfrm>
            <a:off x="719139" y="719138"/>
            <a:ext cx="5232399" cy="3005839"/>
          </a:xfrm>
        </p:spPr>
        <p:txBody>
          <a:bodyPr/>
          <a:lstStyle>
            <a:lvl1pPr>
              <a:lnSpc>
                <a:spcPct val="85000"/>
              </a:lnSpc>
              <a:defRPr sz="8000">
                <a:solidFill>
                  <a:schemeClr val="accent3"/>
                </a:solidFill>
              </a:defRPr>
            </a:lvl1pPr>
          </a:lstStyle>
          <a:p>
            <a:r>
              <a:rPr lang="en-US"/>
              <a:t>Click to edit Master title style</a:t>
            </a:r>
            <a:endParaRPr lang="sv-SE" dirty="0"/>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a:xfrm>
            <a:off x="719139" y="6858000"/>
            <a:ext cx="1243012" cy="0"/>
          </a:xfrm>
        </p:spPr>
        <p:txBody>
          <a:bodyPr/>
          <a:lstStyle>
            <a:lvl1pPr>
              <a:defRPr sz="100">
                <a:solidFill>
                  <a:schemeClr val="tx1">
                    <a:lumMod val="50000"/>
                    <a:lumOff val="50000"/>
                    <a:alpha val="0"/>
                  </a:schemeClr>
                </a:solidFill>
              </a:defRPr>
            </a:lvl1pPr>
          </a:lstStyle>
          <a:p>
            <a:r>
              <a:rPr lang="sv-SE"/>
              <a:t>2025-03-25</a:t>
            </a:r>
            <a:endParaRPr lang="sv-SE" dirty="0"/>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a:xfrm>
            <a:off x="2271713" y="6858000"/>
            <a:ext cx="5519737" cy="0"/>
          </a:xfrm>
        </p:spPr>
        <p:txBody>
          <a:bodyPr/>
          <a:lstStyle>
            <a:lvl1pPr>
              <a:defRPr sz="100">
                <a:solidFill>
                  <a:schemeClr val="tx1">
                    <a:lumMod val="50000"/>
                    <a:lumOff val="50000"/>
                    <a:alpha val="0"/>
                  </a:schemeClr>
                </a:solidFill>
              </a:defRPr>
            </a:lvl1pPr>
          </a:lstStyle>
          <a:p>
            <a:endParaRPr lang="sv-SE" dirty="0"/>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a:xfrm>
            <a:off x="11486388" y="6858000"/>
            <a:ext cx="379379" cy="0"/>
          </a:xfrm>
        </p:spPr>
        <p:txBody>
          <a:bodyPr/>
          <a:lstStyle>
            <a:lvl1pPr>
              <a:defRPr sz="100">
                <a:solidFill>
                  <a:schemeClr val="tx1">
                    <a:lumMod val="50000"/>
                    <a:lumOff val="50000"/>
                    <a:alpha val="0"/>
                  </a:schemeClr>
                </a:solidFill>
              </a:defRPr>
            </a:lvl1pPr>
          </a:lstStyle>
          <a:p>
            <a:fld id="{AE086683-F536-42AB-ABBC-F4803DFE8DBC}" type="slidenum">
              <a:rPr lang="sv-SE" smtClean="0"/>
              <a:pPr/>
              <a:t>‹#›</a:t>
            </a:fld>
            <a:endParaRPr lang="sv-SE" dirty="0"/>
          </a:p>
        </p:txBody>
      </p:sp>
      <p:sp>
        <p:nvSpPr>
          <p:cNvPr id="7" name="Platshållare för text 6">
            <a:extLst>
              <a:ext uri="{FF2B5EF4-FFF2-40B4-BE49-F238E27FC236}">
                <a16:creationId xmlns:a16="http://schemas.microsoft.com/office/drawing/2014/main" id="{479C1707-3AD6-452F-9CF8-59019E6D837D}"/>
              </a:ext>
            </a:extLst>
          </p:cNvPr>
          <p:cNvSpPr>
            <a:spLocks noGrp="1"/>
          </p:cNvSpPr>
          <p:nvPr>
            <p:ph type="body" sz="quarter" idx="13" hasCustomPrompt="1"/>
          </p:nvPr>
        </p:nvSpPr>
        <p:spPr>
          <a:xfrm>
            <a:off x="719138" y="4999038"/>
            <a:ext cx="5232400" cy="1414145"/>
          </a:xfrm>
        </p:spPr>
        <p:txBody>
          <a:bodyPr anchor="b"/>
          <a:lstStyle>
            <a:lvl1pPr marL="0" indent="0">
              <a:spcAft>
                <a:spcPts val="0"/>
              </a:spcAft>
              <a:buNone/>
              <a:defRPr sz="2400">
                <a:latin typeface="Lota Grotesque Alt 2 SemiBold" panose="00000700000000000000" pitchFamily="50" charset="0"/>
              </a:defRPr>
            </a:lvl1pPr>
          </a:lstStyle>
          <a:p>
            <a:pPr lvl="0"/>
            <a:r>
              <a:rPr lang="sv-SE" dirty="0"/>
              <a:t>Klicka för att lägga till kontaktinformation</a:t>
            </a:r>
          </a:p>
        </p:txBody>
      </p:sp>
      <p:pic>
        <p:nvPicPr>
          <p:cNvPr id="8" name="Bild 7">
            <a:extLst>
              <a:ext uri="{FF2B5EF4-FFF2-40B4-BE49-F238E27FC236}">
                <a16:creationId xmlns:a16="http://schemas.microsoft.com/office/drawing/2014/main" id="{355F9862-7C2E-33B8-410B-1AB353EFEA1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21876" y="5052218"/>
            <a:ext cx="1933575" cy="1285875"/>
          </a:xfrm>
          <a:prstGeom prst="rect">
            <a:avLst/>
          </a:prstGeom>
        </p:spPr>
      </p:pic>
    </p:spTree>
    <p:extLst>
      <p:ext uri="{BB962C8B-B14F-4D97-AF65-F5344CB8AC3E}">
        <p14:creationId xmlns:p14="http://schemas.microsoft.com/office/powerpoint/2010/main" val="4116598709"/>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ogotyp">
    <p:bg>
      <p:bgPr>
        <a:solidFill>
          <a:schemeClr val="accent1"/>
        </a:solidFill>
        <a:effectLst/>
      </p:bgPr>
    </p:bg>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a:xfrm>
            <a:off x="719139" y="6858000"/>
            <a:ext cx="1243012" cy="0"/>
          </a:xfrm>
        </p:spPr>
        <p:txBody>
          <a:bodyPr/>
          <a:lstStyle>
            <a:lvl1pPr>
              <a:defRPr sz="100">
                <a:solidFill>
                  <a:schemeClr val="tx1">
                    <a:lumMod val="50000"/>
                    <a:lumOff val="50000"/>
                    <a:alpha val="0"/>
                  </a:schemeClr>
                </a:solidFill>
              </a:defRPr>
            </a:lvl1pPr>
          </a:lstStyle>
          <a:p>
            <a:r>
              <a:rPr lang="sv-SE"/>
              <a:t>2025-03-25</a:t>
            </a:r>
            <a:endParaRPr lang="sv-SE" dirty="0"/>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a:xfrm>
            <a:off x="2271713" y="6858000"/>
            <a:ext cx="5519737" cy="0"/>
          </a:xfrm>
        </p:spPr>
        <p:txBody>
          <a:bodyPr/>
          <a:lstStyle>
            <a:lvl1pPr>
              <a:defRPr sz="100">
                <a:solidFill>
                  <a:schemeClr val="tx1">
                    <a:lumMod val="50000"/>
                    <a:lumOff val="50000"/>
                    <a:alpha val="0"/>
                  </a:schemeClr>
                </a:solidFill>
              </a:defRPr>
            </a:lvl1pPr>
          </a:lstStyle>
          <a:p>
            <a:endParaRPr lang="sv-SE" dirty="0"/>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a:xfrm>
            <a:off x="11486388" y="6858000"/>
            <a:ext cx="379379" cy="0"/>
          </a:xfrm>
        </p:spPr>
        <p:txBody>
          <a:bodyPr/>
          <a:lstStyle>
            <a:lvl1pPr>
              <a:defRPr sz="100">
                <a:solidFill>
                  <a:schemeClr val="tx1">
                    <a:lumMod val="50000"/>
                    <a:lumOff val="50000"/>
                    <a:alpha val="0"/>
                  </a:schemeClr>
                </a:solidFill>
              </a:defRPr>
            </a:lvl1pPr>
          </a:lstStyle>
          <a:p>
            <a:fld id="{AE086683-F536-42AB-ABBC-F4803DFE8DBC}" type="slidenum">
              <a:rPr lang="sv-SE" smtClean="0"/>
              <a:pPr/>
              <a:t>‹#›</a:t>
            </a:fld>
            <a:endParaRPr lang="sv-SE" dirty="0"/>
          </a:p>
        </p:txBody>
      </p:sp>
      <p:pic>
        <p:nvPicPr>
          <p:cNvPr id="8" name="Bild 7">
            <a:extLst>
              <a:ext uri="{FF2B5EF4-FFF2-40B4-BE49-F238E27FC236}">
                <a16:creationId xmlns:a16="http://schemas.microsoft.com/office/drawing/2014/main" id="{355F9862-7C2E-33B8-410B-1AB353EFEA1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600575" y="1726708"/>
            <a:ext cx="2994026" cy="1991102"/>
          </a:xfrm>
          <a:prstGeom prst="rect">
            <a:avLst/>
          </a:prstGeom>
        </p:spPr>
      </p:pic>
      <p:sp>
        <p:nvSpPr>
          <p:cNvPr id="9" name="textruta 8">
            <a:extLst>
              <a:ext uri="{FF2B5EF4-FFF2-40B4-BE49-F238E27FC236}">
                <a16:creationId xmlns:a16="http://schemas.microsoft.com/office/drawing/2014/main" id="{521B0F07-EBDB-C983-2525-316CE3EA2237}"/>
              </a:ext>
            </a:extLst>
          </p:cNvPr>
          <p:cNvSpPr txBox="1"/>
          <p:nvPr userDrawn="1"/>
        </p:nvSpPr>
        <p:spPr>
          <a:xfrm>
            <a:off x="4670425" y="4210360"/>
            <a:ext cx="3121025" cy="1384995"/>
          </a:xfrm>
          <a:prstGeom prst="rect">
            <a:avLst/>
          </a:prstGeom>
          <a:noFill/>
        </p:spPr>
        <p:txBody>
          <a:bodyPr wrap="square" lIns="0" tIns="0" rIns="0" bIns="0" rtlCol="0">
            <a:spAutoFit/>
          </a:bodyPr>
          <a:lstStyle/>
          <a:p>
            <a:pPr algn="l"/>
            <a:r>
              <a:rPr lang="sv-SE" sz="3000" spc="-40" baseline="0" dirty="0">
                <a:latin typeface="+mj-lt"/>
                <a:cs typeface="Arial" panose="020B0604020202020204" pitchFamily="34" charset="0"/>
              </a:rPr>
              <a:t>Facket för kultur, kommunikation och kreativ sektor</a:t>
            </a:r>
          </a:p>
        </p:txBody>
      </p:sp>
    </p:spTree>
    <p:extLst>
      <p:ext uri="{BB962C8B-B14F-4D97-AF65-F5344CB8AC3E}">
        <p14:creationId xmlns:p14="http://schemas.microsoft.com/office/powerpoint/2010/main" val="391411278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Rubrikbild med underrubrik">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19138" y="719138"/>
            <a:ext cx="8912225" cy="2870200"/>
          </a:xfrm>
        </p:spPr>
        <p:txBody>
          <a:bodyPr anchor="t"/>
          <a:lstStyle>
            <a:lvl1pPr algn="l">
              <a:lnSpc>
                <a:spcPct val="85000"/>
              </a:lnSpc>
              <a:defRPr sz="8000">
                <a:solidFill>
                  <a:schemeClr val="accent3"/>
                </a:solidFill>
              </a:defRPr>
            </a:lvl1pPr>
          </a:lstStyle>
          <a:p>
            <a:r>
              <a:rPr lang="en-US"/>
              <a:t>Click to edit Master title style</a:t>
            </a:r>
            <a:endParaRPr lang="sv-SE" dirty="0"/>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p:nvPr>
        </p:nvSpPr>
        <p:spPr>
          <a:xfrm>
            <a:off x="719138" y="4710113"/>
            <a:ext cx="5519737" cy="1139823"/>
          </a:xfrm>
        </p:spPr>
        <p:txBody>
          <a:bodyPr anchor="b"/>
          <a:lstStyle>
            <a:lvl1pPr marL="0" indent="0" algn="l">
              <a:buNone/>
              <a:defRPr sz="2400">
                <a:latin typeface="Lota Grotesque Alt 2 SemiBold" panose="000007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dirty="0"/>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719139" y="6137275"/>
            <a:ext cx="5519738" cy="200818"/>
          </a:xfrm>
        </p:spPr>
        <p:txBody>
          <a:bodyPr/>
          <a:lstStyle>
            <a:lvl1pPr>
              <a:defRPr sz="1800"/>
            </a:lvl1pPr>
          </a:lstStyle>
          <a:p>
            <a:r>
              <a:rPr lang="sv-SE" dirty="0"/>
              <a:t>2025-03-25</a:t>
            </a:r>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a:xfrm>
            <a:off x="2271713" y="6858000"/>
            <a:ext cx="5519737" cy="0"/>
          </a:xfrm>
        </p:spPr>
        <p:txBody>
          <a:bodyPr/>
          <a:lstStyle>
            <a:lvl1pPr>
              <a:defRPr sz="100">
                <a:solidFill>
                  <a:schemeClr val="tx1">
                    <a:lumMod val="65000"/>
                    <a:lumOff val="35000"/>
                    <a:alpha val="0"/>
                  </a:schemeClr>
                </a:solidFill>
              </a:defRPr>
            </a:lvl1pPr>
          </a:lstStyle>
          <a:p>
            <a:endParaRPr lang="sv-SE" dirty="0"/>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a:xfrm>
            <a:off x="11481002" y="6858000"/>
            <a:ext cx="379379" cy="0"/>
          </a:xfrm>
        </p:spPr>
        <p:txBody>
          <a:bodyPr/>
          <a:lstStyle>
            <a:lvl1pPr>
              <a:defRPr sz="100">
                <a:solidFill>
                  <a:schemeClr val="tx1">
                    <a:lumMod val="65000"/>
                    <a:lumOff val="35000"/>
                    <a:alpha val="0"/>
                  </a:schemeClr>
                </a:solidFill>
              </a:defRPr>
            </a:lvl1pPr>
          </a:lstStyle>
          <a:p>
            <a:fld id="{AE086683-F536-42AB-ABBC-F4803DFE8DBC}" type="slidenum">
              <a:rPr lang="sv-SE" smtClean="0"/>
              <a:pPr/>
              <a:t>‹#›</a:t>
            </a:fld>
            <a:endParaRPr lang="sv-SE" dirty="0"/>
          </a:p>
        </p:txBody>
      </p:sp>
      <p:pic>
        <p:nvPicPr>
          <p:cNvPr id="14" name="Bild 13">
            <a:extLst>
              <a:ext uri="{FF2B5EF4-FFF2-40B4-BE49-F238E27FC236}">
                <a16:creationId xmlns:a16="http://schemas.microsoft.com/office/drawing/2014/main" id="{FF307CA3-50FC-85D3-46B7-B58E7C1FB09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21876" y="5052218"/>
            <a:ext cx="1933575" cy="1285875"/>
          </a:xfrm>
          <a:prstGeom prst="rect">
            <a:avLst/>
          </a:prstGeom>
        </p:spPr>
      </p:pic>
    </p:spTree>
    <p:extLst>
      <p:ext uri="{BB962C8B-B14F-4D97-AF65-F5344CB8AC3E}">
        <p14:creationId xmlns:p14="http://schemas.microsoft.com/office/powerpoint/2010/main" val="3177692620"/>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p:nvPr>
        </p:nvSpPr>
        <p:spPr/>
        <p:txBody>
          <a:bodyPr/>
          <a:lstStyle/>
          <a:p>
            <a:r>
              <a:rPr lang="en-US"/>
              <a:t>Click to edit Master title style</a:t>
            </a:r>
            <a:endParaRPr lang="sv-SE" dirty="0"/>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p>
            <a:r>
              <a:rPr lang="sv-SE"/>
              <a:t>2025-03-25</a:t>
            </a:r>
            <a:endParaRPr lang="sv-SE" dirty="0"/>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dirty="0"/>
          </a:p>
        </p:txBody>
      </p:sp>
    </p:spTree>
    <p:extLst>
      <p:ext uri="{BB962C8B-B14F-4D97-AF65-F5344CB8AC3E}">
        <p14:creationId xmlns:p14="http://schemas.microsoft.com/office/powerpoint/2010/main" val="2193212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F0C26C3-B13E-495A-A6E4-2EC4E724A264}"/>
              </a:ext>
            </a:extLst>
          </p:cNvPr>
          <p:cNvSpPr>
            <a:spLocks noGrp="1"/>
          </p:cNvSpPr>
          <p:nvPr>
            <p:ph type="dt" sz="half" idx="10"/>
          </p:nvPr>
        </p:nvSpPr>
        <p:spPr/>
        <p:txBody>
          <a:bodyPr/>
          <a:lstStyle/>
          <a:p>
            <a:r>
              <a:rPr lang="sv-SE"/>
              <a:t>2025-03-25</a:t>
            </a:r>
            <a:endParaRPr lang="sv-SE" dirty="0"/>
          </a:p>
        </p:txBody>
      </p:sp>
      <p:sp>
        <p:nvSpPr>
          <p:cNvPr id="3" name="Platshållare för sidfot 2">
            <a:extLst>
              <a:ext uri="{FF2B5EF4-FFF2-40B4-BE49-F238E27FC236}">
                <a16:creationId xmlns:a16="http://schemas.microsoft.com/office/drawing/2014/main" id="{BF95847E-A091-4B48-90CC-8498D25ED01A}"/>
              </a:ext>
            </a:extLst>
          </p:cNvPr>
          <p:cNvSpPr>
            <a:spLocks noGrp="1"/>
          </p:cNvSpPr>
          <p:nvPr>
            <p:ph type="ftr" sz="quarter" idx="11"/>
          </p:nvPr>
        </p:nvSpPr>
        <p:spPr/>
        <p:txBody>
          <a:bodyPr/>
          <a:lstStyle/>
          <a:p>
            <a:endParaRPr lang="sv-SE" dirty="0"/>
          </a:p>
        </p:txBody>
      </p:sp>
      <p:sp>
        <p:nvSpPr>
          <p:cNvPr id="4" name="Platshållare för bildnummer 3">
            <a:extLst>
              <a:ext uri="{FF2B5EF4-FFF2-40B4-BE49-F238E27FC236}">
                <a16:creationId xmlns:a16="http://schemas.microsoft.com/office/drawing/2014/main" id="{81B4C505-33E4-4681-8C5B-77BB1E17C2CB}"/>
              </a:ext>
            </a:extLst>
          </p:cNvPr>
          <p:cNvSpPr>
            <a:spLocks noGrp="1"/>
          </p:cNvSpPr>
          <p:nvPr>
            <p:ph type="sldNum" sz="quarter" idx="12"/>
          </p:nvPr>
        </p:nvSpPr>
        <p:spPr/>
        <p:txBody>
          <a:bodyPr/>
          <a:lstStyle/>
          <a:p>
            <a:fld id="{AE086683-F536-42AB-ABBC-F4803DFE8DBC}" type="slidenum">
              <a:rPr lang="sv-SE" smtClean="0"/>
              <a:t>‹#›</a:t>
            </a:fld>
            <a:endParaRPr lang="sv-SE" dirty="0"/>
          </a:p>
        </p:txBody>
      </p:sp>
    </p:spTree>
    <p:extLst>
      <p:ext uri="{BB962C8B-B14F-4D97-AF65-F5344CB8AC3E}">
        <p14:creationId xmlns:p14="http://schemas.microsoft.com/office/powerpoint/2010/main" val="1800422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Sidor efter denna sida tillhör ej mallen">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4405A5C8-297E-E3EB-142A-5DE16BD606D2}"/>
              </a:ext>
            </a:extLst>
          </p:cNvPr>
          <p:cNvSpPr txBox="1"/>
          <p:nvPr userDrawn="1"/>
        </p:nvSpPr>
        <p:spPr>
          <a:xfrm>
            <a:off x="1676400" y="2344087"/>
            <a:ext cx="8839200" cy="2169825"/>
          </a:xfrm>
          <a:prstGeom prst="rect">
            <a:avLst/>
          </a:prstGeom>
          <a:noFill/>
        </p:spPr>
        <p:txBody>
          <a:bodyPr wrap="square" rtlCol="0">
            <a:spAutoFit/>
          </a:bodyPr>
          <a:lstStyle/>
          <a:p>
            <a:pPr algn="ctr">
              <a:lnSpc>
                <a:spcPct val="90000"/>
              </a:lnSpc>
            </a:pPr>
            <a:r>
              <a:rPr lang="sv-SE" sz="5000" b="1" kern="1200" dirty="0">
                <a:solidFill>
                  <a:schemeClr val="tx1"/>
                </a:solidFill>
                <a:latin typeface="+mj-lt"/>
                <a:ea typeface="+mj-ea"/>
                <a:cs typeface="+mj-cs"/>
              </a:rPr>
              <a:t>Sidor efter denna sida tillhör ej mallen. Byt istället till en layout innan denna sida.</a:t>
            </a:r>
          </a:p>
        </p:txBody>
      </p:sp>
    </p:spTree>
    <p:extLst>
      <p:ext uri="{BB962C8B-B14F-4D97-AF65-F5344CB8AC3E}">
        <p14:creationId xmlns:p14="http://schemas.microsoft.com/office/powerpoint/2010/main" val="794899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bild med bild">
    <p:bg>
      <p:bgPr>
        <a:solidFill>
          <a:schemeClr val="accent1"/>
        </a:solidFill>
        <a:effectLst/>
      </p:bgPr>
    </p:bg>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CCAA47AB-847F-5764-F33A-1CF80D5D8A2D}"/>
              </a:ext>
            </a:extLst>
          </p:cNvPr>
          <p:cNvSpPr>
            <a:spLocks noGrp="1"/>
          </p:cNvSpPr>
          <p:nvPr>
            <p:ph type="pic" sz="quarter" idx="13"/>
          </p:nvPr>
        </p:nvSpPr>
        <p:spPr>
          <a:xfrm>
            <a:off x="6589713" y="0"/>
            <a:ext cx="5602287" cy="6858000"/>
          </a:xfrm>
          <a:solidFill>
            <a:schemeClr val="bg1">
              <a:lumMod val="65000"/>
              <a:lumOff val="35000"/>
            </a:schemeClr>
          </a:solidFill>
        </p:spPr>
        <p:txBody>
          <a:bodyPr lIns="720000" tIns="720000" rIns="720000"/>
          <a:lstStyle>
            <a:lvl1pPr marL="0" indent="0" algn="ctr">
              <a:buNone/>
              <a:defRPr sz="1600"/>
            </a:lvl1pPr>
          </a:lstStyle>
          <a:p>
            <a:r>
              <a:rPr lang="en-US"/>
              <a:t>Click icon to add picture</a:t>
            </a:r>
            <a:endParaRPr lang="sv-SE" dirty="0"/>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19139" y="719138"/>
            <a:ext cx="5232400" cy="2870200"/>
          </a:xfrm>
        </p:spPr>
        <p:txBody>
          <a:bodyPr anchor="t"/>
          <a:lstStyle>
            <a:lvl1pPr algn="l">
              <a:lnSpc>
                <a:spcPct val="85000"/>
              </a:lnSpc>
              <a:defRPr sz="6000">
                <a:solidFill>
                  <a:schemeClr val="accent3"/>
                </a:solidFill>
              </a:defRPr>
            </a:lvl1pPr>
          </a:lstStyle>
          <a:p>
            <a:r>
              <a:rPr lang="en-US"/>
              <a:t>Click to edit Master title style</a:t>
            </a:r>
            <a:endParaRPr lang="sv-SE" dirty="0"/>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p:nvPr>
        </p:nvSpPr>
        <p:spPr>
          <a:xfrm>
            <a:off x="719138" y="4710113"/>
            <a:ext cx="4494888" cy="1139824"/>
          </a:xfrm>
        </p:spPr>
        <p:txBody>
          <a:bodyPr anchor="b"/>
          <a:lstStyle>
            <a:lvl1pPr marL="0" indent="0" algn="l">
              <a:buNone/>
              <a:defRPr sz="2400">
                <a:latin typeface="Lota Grotesque Alt 2 SemiBold" panose="000007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dirty="0"/>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719139" y="6137275"/>
            <a:ext cx="5232399" cy="200818"/>
          </a:xfrm>
        </p:spPr>
        <p:txBody>
          <a:bodyPr/>
          <a:lstStyle>
            <a:lvl1pPr>
              <a:defRPr sz="1800"/>
            </a:lvl1pPr>
          </a:lstStyle>
          <a:p>
            <a:r>
              <a:rPr lang="sv-SE"/>
              <a:t>2025-03-25</a:t>
            </a:r>
            <a:endParaRPr lang="sv-SE" dirty="0"/>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a:xfrm>
            <a:off x="2271713" y="6858000"/>
            <a:ext cx="5519737" cy="0"/>
          </a:xfrm>
        </p:spPr>
        <p:txBody>
          <a:bodyPr/>
          <a:lstStyle>
            <a:lvl1pPr>
              <a:defRPr sz="100">
                <a:solidFill>
                  <a:schemeClr val="tx1">
                    <a:lumMod val="65000"/>
                    <a:lumOff val="35000"/>
                    <a:alpha val="0"/>
                  </a:schemeClr>
                </a:solidFill>
              </a:defRPr>
            </a:lvl1pPr>
          </a:lstStyle>
          <a:p>
            <a:endParaRPr lang="sv-SE" dirty="0"/>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a:xfrm>
            <a:off x="11481002" y="6858000"/>
            <a:ext cx="379379" cy="0"/>
          </a:xfrm>
        </p:spPr>
        <p:txBody>
          <a:bodyPr/>
          <a:lstStyle>
            <a:lvl1pPr>
              <a:defRPr sz="100">
                <a:solidFill>
                  <a:schemeClr val="tx1">
                    <a:lumMod val="65000"/>
                    <a:lumOff val="35000"/>
                    <a:alpha val="0"/>
                  </a:schemeClr>
                </a:solidFill>
              </a:defRPr>
            </a:lvl1pPr>
          </a:lstStyle>
          <a:p>
            <a:fld id="{AE086683-F536-42AB-ABBC-F4803DFE8DBC}" type="slidenum">
              <a:rPr lang="sv-SE" smtClean="0"/>
              <a:pPr/>
              <a:t>‹#›</a:t>
            </a:fld>
            <a:endParaRPr lang="sv-SE" dirty="0"/>
          </a:p>
        </p:txBody>
      </p:sp>
      <p:sp>
        <p:nvSpPr>
          <p:cNvPr id="11" name="Platshållare för text 10">
            <a:extLst>
              <a:ext uri="{FF2B5EF4-FFF2-40B4-BE49-F238E27FC236}">
                <a16:creationId xmlns:a16="http://schemas.microsoft.com/office/drawing/2014/main" id="{33264E69-16C2-026E-09A2-E88FC843EF12}"/>
              </a:ext>
            </a:extLst>
          </p:cNvPr>
          <p:cNvSpPr>
            <a:spLocks noGrp="1"/>
          </p:cNvSpPr>
          <p:nvPr>
            <p:ph type="body" sz="quarter" idx="14" hasCustomPrompt="1"/>
          </p:nvPr>
        </p:nvSpPr>
        <p:spPr>
          <a:xfrm>
            <a:off x="10426316" y="5520688"/>
            <a:ext cx="1229133" cy="817404"/>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sv-SE" dirty="0"/>
              <a:t> </a:t>
            </a:r>
          </a:p>
        </p:txBody>
      </p:sp>
    </p:spTree>
    <p:extLst>
      <p:ext uri="{BB962C8B-B14F-4D97-AF65-F5344CB8AC3E}">
        <p14:creationId xmlns:p14="http://schemas.microsoft.com/office/powerpoint/2010/main" val="427331916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p:nvPr>
        </p:nvSpPr>
        <p:spPr/>
        <p:txBody>
          <a:bodyPr/>
          <a:lstStyle>
            <a:lvl1pPr>
              <a:defRPr>
                <a:solidFill>
                  <a:schemeClr val="accent1"/>
                </a:solidFill>
              </a:defRPr>
            </a:lvl1pPr>
          </a:lstStyle>
          <a:p>
            <a:r>
              <a:rPr lang="en-US"/>
              <a:t>Click to edit Master title style</a:t>
            </a:r>
            <a:endParaRPr lang="sv-SE" dirty="0"/>
          </a:p>
        </p:txBody>
      </p:sp>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p>
            <a:r>
              <a:rPr lang="sv-SE"/>
              <a:t>2025-03-25</a:t>
            </a:r>
            <a:endParaRPr lang="sv-SE" dirty="0"/>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p>
            <a:fld id="{AE086683-F536-42AB-ABBC-F4803DFE8DBC}" type="slidenum">
              <a:rPr lang="sv-SE" smtClean="0"/>
              <a:t>‹#›</a:t>
            </a:fld>
            <a:endParaRPr lang="sv-SE" dirty="0"/>
          </a:p>
        </p:txBody>
      </p:sp>
      <p:sp>
        <p:nvSpPr>
          <p:cNvPr id="12" name="Platshållare för text 11">
            <a:extLst>
              <a:ext uri="{FF2B5EF4-FFF2-40B4-BE49-F238E27FC236}">
                <a16:creationId xmlns:a16="http://schemas.microsoft.com/office/drawing/2014/main" id="{14A68806-5255-834B-4D4E-B4072B5AC67C}"/>
              </a:ext>
            </a:extLst>
          </p:cNvPr>
          <p:cNvSpPr>
            <a:spLocks noGrp="1"/>
          </p:cNvSpPr>
          <p:nvPr>
            <p:ph type="body" sz="quarter" idx="15"/>
          </p:nvPr>
        </p:nvSpPr>
        <p:spPr>
          <a:xfrm>
            <a:off x="719138" y="2146300"/>
            <a:ext cx="9199561" cy="3992563"/>
          </a:xfrm>
          <a:custGeom>
            <a:avLst/>
            <a:gdLst>
              <a:gd name="connsiteX0" fmla="*/ 0 w 9199561"/>
              <a:gd name="connsiteY0" fmla="*/ 0 h 3992563"/>
              <a:gd name="connsiteX1" fmla="*/ 9199561 w 9199561"/>
              <a:gd name="connsiteY1" fmla="*/ 0 h 3992563"/>
              <a:gd name="connsiteX2" fmla="*/ 9199561 w 9199561"/>
              <a:gd name="connsiteY2" fmla="*/ 3992563 h 3992563"/>
              <a:gd name="connsiteX3" fmla="*/ 0 w 9199561"/>
              <a:gd name="connsiteY3" fmla="*/ 3992563 h 3992563"/>
            </a:gdLst>
            <a:ahLst/>
            <a:cxnLst>
              <a:cxn ang="0">
                <a:pos x="connsiteX0" y="connsiteY0"/>
              </a:cxn>
              <a:cxn ang="0">
                <a:pos x="connsiteX1" y="connsiteY1"/>
              </a:cxn>
              <a:cxn ang="0">
                <a:pos x="connsiteX2" y="connsiteY2"/>
              </a:cxn>
              <a:cxn ang="0">
                <a:pos x="connsiteX3" y="connsiteY3"/>
              </a:cxn>
            </a:cxnLst>
            <a:rect l="l" t="t" r="r" b="b"/>
            <a:pathLst>
              <a:path w="9199561" h="3992563">
                <a:moveTo>
                  <a:pt x="0" y="0"/>
                </a:moveTo>
                <a:lnTo>
                  <a:pt x="9199561" y="0"/>
                </a:lnTo>
                <a:lnTo>
                  <a:pt x="9199561" y="3992563"/>
                </a:lnTo>
                <a:lnTo>
                  <a:pt x="0" y="3992563"/>
                </a:lnTo>
                <a:close/>
              </a:path>
            </a:pathLst>
          </a:custGeom>
        </p:spPr>
        <p:txBody>
          <a:bodyPr wrap="square">
            <a:noAutofit/>
          </a:bodyPr>
          <a:lstStyle>
            <a:lvl1pPr marL="396000" indent="-396000">
              <a:buClr>
                <a:schemeClr val="tx1"/>
              </a:buClr>
              <a:buFont typeface="+mj-lt"/>
              <a:buAutoNum type="arabicPeriod"/>
              <a:defRPr sz="2800"/>
            </a:lvl1pPr>
            <a:lvl2pPr marL="684000" indent="-288000">
              <a:buClr>
                <a:schemeClr val="tx1"/>
              </a:buClr>
              <a:defRPr sz="2400"/>
            </a:lvl2pPr>
            <a:lvl3pPr marL="900000" indent="-252000">
              <a:buClr>
                <a:schemeClr val="tx1"/>
              </a:buClr>
              <a:defRPr sz="2000"/>
            </a:lvl3pPr>
            <a:lvl4pPr marL="900000" indent="-252000">
              <a:buClr>
                <a:schemeClr val="tx1"/>
              </a:buClr>
              <a:buFont typeface="Segoe UI Symbol" panose="020B0502040204020203" pitchFamily="34" charset="0"/>
              <a:buChar char="∘"/>
              <a:defRPr sz="2000"/>
            </a:lvl4pPr>
            <a:lvl5pPr marL="900000" indent="-252000">
              <a:buClr>
                <a:schemeClr val="tx1"/>
              </a:buCl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Tree>
    <p:extLst>
      <p:ext uri="{BB962C8B-B14F-4D97-AF65-F5344CB8AC3E}">
        <p14:creationId xmlns:p14="http://schemas.microsoft.com/office/powerpoint/2010/main" val="373233168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p:nvPr>
        </p:nvSpPr>
        <p:spPr>
          <a:xfrm>
            <a:off x="719138" y="1447800"/>
            <a:ext cx="7072312" cy="4689475"/>
          </a:xfrm>
        </p:spPr>
        <p:txBody>
          <a:bodyPr/>
          <a:lstStyle>
            <a:lvl1pPr>
              <a:defRPr sz="7000"/>
            </a:lvl1pPr>
          </a:lstStyle>
          <a:p>
            <a:r>
              <a:rPr lang="en-US"/>
              <a:t>Click to edit Master title style</a:t>
            </a:r>
            <a:endParaRPr lang="sv-SE" dirty="0"/>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p>
            <a:r>
              <a:rPr lang="sv-SE"/>
              <a:t>2025-03-25</a:t>
            </a:r>
            <a:endParaRPr lang="sv-SE" dirty="0"/>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dirty="0"/>
          </a:p>
        </p:txBody>
      </p:sp>
      <p:sp>
        <p:nvSpPr>
          <p:cNvPr id="6" name="Underrubrik 2">
            <a:extLst>
              <a:ext uri="{FF2B5EF4-FFF2-40B4-BE49-F238E27FC236}">
                <a16:creationId xmlns:a16="http://schemas.microsoft.com/office/drawing/2014/main" id="{B405F264-DD44-5AC3-A015-F6006717BEE2}"/>
              </a:ext>
            </a:extLst>
          </p:cNvPr>
          <p:cNvSpPr>
            <a:spLocks noGrp="1"/>
          </p:cNvSpPr>
          <p:nvPr>
            <p:ph type="subTitle" idx="1"/>
          </p:nvPr>
        </p:nvSpPr>
        <p:spPr>
          <a:xfrm>
            <a:off x="719138" y="720725"/>
            <a:ext cx="7072312" cy="257175"/>
          </a:xfrm>
        </p:spPr>
        <p:txBody>
          <a:bodyPr anchor="t"/>
          <a:lstStyle>
            <a:lvl1pPr marL="0" indent="0" algn="l">
              <a:buNone/>
              <a:defRPr sz="2400">
                <a:solidFill>
                  <a:schemeClr val="accent1"/>
                </a:solidFill>
                <a:latin typeface="Lota Grotesque Alt 2 SemiBold" panose="000007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dirty="0"/>
          </a:p>
        </p:txBody>
      </p:sp>
    </p:spTree>
    <p:extLst>
      <p:ext uri="{BB962C8B-B14F-4D97-AF65-F5344CB8AC3E}">
        <p14:creationId xmlns:p14="http://schemas.microsoft.com/office/powerpoint/2010/main" val="280903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p:nvPr>
        </p:nvSpPr>
        <p:spPr/>
        <p:txBody>
          <a:bodyPr/>
          <a:lstStyle/>
          <a:p>
            <a:r>
              <a:rPr lang="en-US"/>
              <a:t>Click to edit Master title style</a:t>
            </a:r>
            <a:endParaRPr lang="sv-SE" dirty="0"/>
          </a:p>
        </p:txBody>
      </p:sp>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p>
            <a:r>
              <a:rPr lang="sv-SE"/>
              <a:t>2025-03-25</a:t>
            </a:r>
            <a:endParaRPr lang="sv-SE" dirty="0"/>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p>
            <a:fld id="{AE086683-F536-42AB-ABBC-F4803DFE8DBC}" type="slidenum">
              <a:rPr lang="sv-SE" smtClean="0"/>
              <a:t>‹#›</a:t>
            </a:fld>
            <a:endParaRPr lang="sv-SE" dirty="0"/>
          </a:p>
        </p:txBody>
      </p:sp>
      <p:sp>
        <p:nvSpPr>
          <p:cNvPr id="9" name="Platshållare för innehåll 8">
            <a:extLst>
              <a:ext uri="{FF2B5EF4-FFF2-40B4-BE49-F238E27FC236}">
                <a16:creationId xmlns:a16="http://schemas.microsoft.com/office/drawing/2014/main" id="{2EB70476-F91E-9137-0C72-A607B38A9E8A}"/>
              </a:ext>
            </a:extLst>
          </p:cNvPr>
          <p:cNvSpPr>
            <a:spLocks noGrp="1"/>
          </p:cNvSpPr>
          <p:nvPr>
            <p:ph sz="quarter" idx="13"/>
          </p:nvPr>
        </p:nvSpPr>
        <p:spPr>
          <a:xfrm>
            <a:off x="719138" y="2146300"/>
            <a:ext cx="9199562" cy="3992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Tree>
    <p:extLst>
      <p:ext uri="{BB962C8B-B14F-4D97-AF65-F5344CB8AC3E}">
        <p14:creationId xmlns:p14="http://schemas.microsoft.com/office/powerpoint/2010/main" val="2054511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innehåll">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p:nvPr>
        </p:nvSpPr>
        <p:spPr/>
        <p:txBody>
          <a:bodyPr/>
          <a:lstStyle/>
          <a:p>
            <a:r>
              <a:rPr lang="en-US"/>
              <a:t>Click to edit Master title style</a:t>
            </a:r>
            <a:endParaRPr lang="sv-SE" dirty="0"/>
          </a:p>
        </p:txBody>
      </p:sp>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p>
            <a:r>
              <a:rPr lang="sv-SE"/>
              <a:t>2025-03-25</a:t>
            </a:r>
            <a:endParaRPr lang="sv-SE" dirty="0"/>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p>
            <a:fld id="{AE086683-F536-42AB-ABBC-F4803DFE8DBC}" type="slidenum">
              <a:rPr lang="sv-SE" smtClean="0"/>
              <a:t>‹#›</a:t>
            </a:fld>
            <a:endParaRPr lang="sv-SE" dirty="0"/>
          </a:p>
        </p:txBody>
      </p:sp>
      <p:sp>
        <p:nvSpPr>
          <p:cNvPr id="9" name="Platshållare för innehåll 8">
            <a:extLst>
              <a:ext uri="{FF2B5EF4-FFF2-40B4-BE49-F238E27FC236}">
                <a16:creationId xmlns:a16="http://schemas.microsoft.com/office/drawing/2014/main" id="{2EB70476-F91E-9137-0C72-A607B38A9E8A}"/>
              </a:ext>
            </a:extLst>
          </p:cNvPr>
          <p:cNvSpPr>
            <a:spLocks noGrp="1"/>
          </p:cNvSpPr>
          <p:nvPr>
            <p:ph sz="quarter" idx="13"/>
          </p:nvPr>
        </p:nvSpPr>
        <p:spPr>
          <a:xfrm>
            <a:off x="719138" y="2146300"/>
            <a:ext cx="5232400" cy="3992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3" name="Platshållare för innehåll 8">
            <a:extLst>
              <a:ext uri="{FF2B5EF4-FFF2-40B4-BE49-F238E27FC236}">
                <a16:creationId xmlns:a16="http://schemas.microsoft.com/office/drawing/2014/main" id="{4255824B-C56F-14E2-FAAC-BDE8B4D2FEE5}"/>
              </a:ext>
            </a:extLst>
          </p:cNvPr>
          <p:cNvSpPr>
            <a:spLocks noGrp="1"/>
          </p:cNvSpPr>
          <p:nvPr>
            <p:ph sz="quarter" idx="14"/>
          </p:nvPr>
        </p:nvSpPr>
        <p:spPr>
          <a:xfrm>
            <a:off x="6238875" y="2146300"/>
            <a:ext cx="5232400" cy="3992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Tree>
    <p:extLst>
      <p:ext uri="{BB962C8B-B14F-4D97-AF65-F5344CB8AC3E}">
        <p14:creationId xmlns:p14="http://schemas.microsoft.com/office/powerpoint/2010/main" val="379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text och bil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p:nvPr>
        </p:nvSpPr>
        <p:spPr>
          <a:xfrm>
            <a:off x="719138" y="719138"/>
            <a:ext cx="5232400" cy="1138237"/>
          </a:xfrm>
        </p:spPr>
        <p:txBody>
          <a:bodyPr/>
          <a:lstStyle/>
          <a:p>
            <a:r>
              <a:rPr lang="en-US"/>
              <a:t>Click to edit Master title style</a:t>
            </a:r>
            <a:endParaRPr lang="sv-SE" dirty="0"/>
          </a:p>
        </p:txBody>
      </p:sp>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p>
            <a:r>
              <a:rPr lang="sv-SE"/>
              <a:t>2025-03-25</a:t>
            </a:r>
            <a:endParaRPr lang="sv-SE" dirty="0"/>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p>
            <a:fld id="{AE086683-F536-42AB-ABBC-F4803DFE8DBC}" type="slidenum">
              <a:rPr lang="sv-SE" smtClean="0"/>
              <a:t>‹#›</a:t>
            </a:fld>
            <a:endParaRPr lang="sv-SE" dirty="0"/>
          </a:p>
        </p:txBody>
      </p:sp>
      <p:sp>
        <p:nvSpPr>
          <p:cNvPr id="10" name="Platshållare för bild 8">
            <a:extLst>
              <a:ext uri="{FF2B5EF4-FFF2-40B4-BE49-F238E27FC236}">
                <a16:creationId xmlns:a16="http://schemas.microsoft.com/office/drawing/2014/main" id="{4283EF2E-E921-0594-1EF1-86FF313D5C64}"/>
              </a:ext>
            </a:extLst>
          </p:cNvPr>
          <p:cNvSpPr>
            <a:spLocks noGrp="1"/>
          </p:cNvSpPr>
          <p:nvPr>
            <p:ph type="pic" sz="quarter" idx="14"/>
          </p:nvPr>
        </p:nvSpPr>
        <p:spPr>
          <a:xfrm>
            <a:off x="6238876" y="719138"/>
            <a:ext cx="5232400" cy="5419724"/>
          </a:xfrm>
          <a:solidFill>
            <a:schemeClr val="bg1">
              <a:lumMod val="75000"/>
            </a:schemeClr>
          </a:solidFill>
        </p:spPr>
        <p:txBody>
          <a:bodyPr lIns="720000" tIns="180000" rIns="720000"/>
          <a:lstStyle>
            <a:lvl1pPr marL="0" indent="0" algn="ctr">
              <a:buNone/>
              <a:defRPr sz="1600">
                <a:solidFill>
                  <a:schemeClr val="tx1"/>
                </a:solidFill>
              </a:defRPr>
            </a:lvl1pPr>
          </a:lstStyle>
          <a:p>
            <a:r>
              <a:rPr lang="en-US"/>
              <a:t>Click icon to add picture</a:t>
            </a:r>
            <a:endParaRPr lang="sv-SE" dirty="0"/>
          </a:p>
        </p:txBody>
      </p:sp>
      <p:sp>
        <p:nvSpPr>
          <p:cNvPr id="13" name="Platshållare för text 12">
            <a:extLst>
              <a:ext uri="{FF2B5EF4-FFF2-40B4-BE49-F238E27FC236}">
                <a16:creationId xmlns:a16="http://schemas.microsoft.com/office/drawing/2014/main" id="{7038DFCC-DD55-B7EF-8664-64476D66BADC}"/>
              </a:ext>
            </a:extLst>
          </p:cNvPr>
          <p:cNvSpPr>
            <a:spLocks noGrp="1"/>
          </p:cNvSpPr>
          <p:nvPr>
            <p:ph type="body" sz="quarter" idx="15"/>
          </p:nvPr>
        </p:nvSpPr>
        <p:spPr>
          <a:xfrm>
            <a:off x="719138" y="2146300"/>
            <a:ext cx="5232400" cy="3992563"/>
          </a:xfrm>
          <a:custGeom>
            <a:avLst/>
            <a:gdLst>
              <a:gd name="connsiteX0" fmla="*/ 0 w 5232400"/>
              <a:gd name="connsiteY0" fmla="*/ 0 h 3992563"/>
              <a:gd name="connsiteX1" fmla="*/ 5232400 w 5232400"/>
              <a:gd name="connsiteY1" fmla="*/ 0 h 3992563"/>
              <a:gd name="connsiteX2" fmla="*/ 5232400 w 5232400"/>
              <a:gd name="connsiteY2" fmla="*/ 3992563 h 3992563"/>
              <a:gd name="connsiteX3" fmla="*/ 0 w 5232400"/>
              <a:gd name="connsiteY3" fmla="*/ 3992563 h 3992563"/>
            </a:gdLst>
            <a:ahLst/>
            <a:cxnLst>
              <a:cxn ang="0">
                <a:pos x="connsiteX0" y="connsiteY0"/>
              </a:cxn>
              <a:cxn ang="0">
                <a:pos x="connsiteX1" y="connsiteY1"/>
              </a:cxn>
              <a:cxn ang="0">
                <a:pos x="connsiteX2" y="connsiteY2"/>
              </a:cxn>
              <a:cxn ang="0">
                <a:pos x="connsiteX3" y="connsiteY3"/>
              </a:cxn>
            </a:cxnLst>
            <a:rect l="l" t="t" r="r" b="b"/>
            <a:pathLst>
              <a:path w="5232400" h="3992563">
                <a:moveTo>
                  <a:pt x="0" y="0"/>
                </a:moveTo>
                <a:lnTo>
                  <a:pt x="5232400" y="0"/>
                </a:lnTo>
                <a:lnTo>
                  <a:pt x="5232400" y="3992563"/>
                </a:lnTo>
                <a:lnTo>
                  <a:pt x="0" y="3992563"/>
                </a:lnTo>
                <a:close/>
              </a:path>
            </a:pathLst>
          </a:custGeo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Tree>
    <p:extLst>
      <p:ext uri="{BB962C8B-B14F-4D97-AF65-F5344CB8AC3E}">
        <p14:creationId xmlns:p14="http://schemas.microsoft.com/office/powerpoint/2010/main" val="3432160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text och inforuta">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p:nvPr>
        </p:nvSpPr>
        <p:spPr>
          <a:xfrm>
            <a:off x="719138" y="719138"/>
            <a:ext cx="5232400" cy="1138237"/>
          </a:xfrm>
        </p:spPr>
        <p:txBody>
          <a:bodyPr/>
          <a:lstStyle/>
          <a:p>
            <a:r>
              <a:rPr lang="en-US"/>
              <a:t>Click to edit Master title style</a:t>
            </a:r>
            <a:endParaRPr lang="sv-SE" dirty="0"/>
          </a:p>
        </p:txBody>
      </p:sp>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p>
            <a:r>
              <a:rPr lang="sv-SE"/>
              <a:t>2025-03-25</a:t>
            </a:r>
            <a:endParaRPr lang="sv-SE" dirty="0"/>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p>
            <a:fld id="{AE086683-F536-42AB-ABBC-F4803DFE8DBC}" type="slidenum">
              <a:rPr lang="sv-SE" smtClean="0"/>
              <a:t>‹#›</a:t>
            </a:fld>
            <a:endParaRPr lang="sv-SE" dirty="0"/>
          </a:p>
        </p:txBody>
      </p:sp>
      <p:sp>
        <p:nvSpPr>
          <p:cNvPr id="13" name="Platshållare för text 12">
            <a:extLst>
              <a:ext uri="{FF2B5EF4-FFF2-40B4-BE49-F238E27FC236}">
                <a16:creationId xmlns:a16="http://schemas.microsoft.com/office/drawing/2014/main" id="{7038DFCC-DD55-B7EF-8664-64476D66BADC}"/>
              </a:ext>
            </a:extLst>
          </p:cNvPr>
          <p:cNvSpPr>
            <a:spLocks noGrp="1"/>
          </p:cNvSpPr>
          <p:nvPr>
            <p:ph type="body" sz="quarter" idx="15"/>
          </p:nvPr>
        </p:nvSpPr>
        <p:spPr>
          <a:xfrm>
            <a:off x="719138" y="2146300"/>
            <a:ext cx="5232400" cy="3992563"/>
          </a:xfrm>
          <a:custGeom>
            <a:avLst/>
            <a:gdLst>
              <a:gd name="connsiteX0" fmla="*/ 0 w 5232400"/>
              <a:gd name="connsiteY0" fmla="*/ 0 h 3992563"/>
              <a:gd name="connsiteX1" fmla="*/ 5232400 w 5232400"/>
              <a:gd name="connsiteY1" fmla="*/ 0 h 3992563"/>
              <a:gd name="connsiteX2" fmla="*/ 5232400 w 5232400"/>
              <a:gd name="connsiteY2" fmla="*/ 3992563 h 3992563"/>
              <a:gd name="connsiteX3" fmla="*/ 0 w 5232400"/>
              <a:gd name="connsiteY3" fmla="*/ 3992563 h 3992563"/>
            </a:gdLst>
            <a:ahLst/>
            <a:cxnLst>
              <a:cxn ang="0">
                <a:pos x="connsiteX0" y="connsiteY0"/>
              </a:cxn>
              <a:cxn ang="0">
                <a:pos x="connsiteX1" y="connsiteY1"/>
              </a:cxn>
              <a:cxn ang="0">
                <a:pos x="connsiteX2" y="connsiteY2"/>
              </a:cxn>
              <a:cxn ang="0">
                <a:pos x="connsiteX3" y="connsiteY3"/>
              </a:cxn>
            </a:cxnLst>
            <a:rect l="l" t="t" r="r" b="b"/>
            <a:pathLst>
              <a:path w="5232400" h="3992563">
                <a:moveTo>
                  <a:pt x="0" y="0"/>
                </a:moveTo>
                <a:lnTo>
                  <a:pt x="5232400" y="0"/>
                </a:lnTo>
                <a:lnTo>
                  <a:pt x="5232400" y="3992563"/>
                </a:lnTo>
                <a:lnTo>
                  <a:pt x="0" y="3992563"/>
                </a:lnTo>
                <a:close/>
              </a:path>
            </a:pathLst>
          </a:custGeom>
        </p:spPr>
        <p:txBody>
          <a:bodyPr wrap="square">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pic>
        <p:nvPicPr>
          <p:cNvPr id="3" name="Bild 2">
            <a:extLst>
              <a:ext uri="{FF2B5EF4-FFF2-40B4-BE49-F238E27FC236}">
                <a16:creationId xmlns:a16="http://schemas.microsoft.com/office/drawing/2014/main" id="{9C611CE5-87B3-8BF2-6B66-C784DD1F7D0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488728" y="1047575"/>
            <a:ext cx="4726668" cy="4623916"/>
          </a:xfrm>
          <a:prstGeom prst="rect">
            <a:avLst/>
          </a:prstGeom>
        </p:spPr>
      </p:pic>
      <p:sp>
        <p:nvSpPr>
          <p:cNvPr id="8" name="Platshållare för text 7">
            <a:extLst>
              <a:ext uri="{FF2B5EF4-FFF2-40B4-BE49-F238E27FC236}">
                <a16:creationId xmlns:a16="http://schemas.microsoft.com/office/drawing/2014/main" id="{4DCDA1F3-7C95-C937-C71D-D018DA0C1FEA}"/>
              </a:ext>
            </a:extLst>
          </p:cNvPr>
          <p:cNvSpPr>
            <a:spLocks noGrp="1"/>
          </p:cNvSpPr>
          <p:nvPr>
            <p:ph type="body" sz="quarter" idx="16" hasCustomPrompt="1"/>
          </p:nvPr>
        </p:nvSpPr>
        <p:spPr>
          <a:xfrm>
            <a:off x="7172520" y="1934609"/>
            <a:ext cx="3359084" cy="1349929"/>
          </a:xfrm>
        </p:spPr>
        <p:txBody>
          <a:bodyPr/>
          <a:lstStyle>
            <a:lvl1pPr marL="0" indent="0" algn="ctr">
              <a:buNone/>
              <a:defRPr sz="12800">
                <a:solidFill>
                  <a:schemeClr val="accent3"/>
                </a:solidFill>
                <a:latin typeface="+mj-lt"/>
              </a:defRPr>
            </a:lvl1pPr>
          </a:lstStyle>
          <a:p>
            <a:pPr lvl="0"/>
            <a:r>
              <a:rPr lang="sv-SE" dirty="0"/>
              <a:t>123</a:t>
            </a:r>
          </a:p>
        </p:txBody>
      </p:sp>
      <p:sp>
        <p:nvSpPr>
          <p:cNvPr id="10" name="Platshållare för text 9">
            <a:extLst>
              <a:ext uri="{FF2B5EF4-FFF2-40B4-BE49-F238E27FC236}">
                <a16:creationId xmlns:a16="http://schemas.microsoft.com/office/drawing/2014/main" id="{D7F89593-BFDE-7104-69AA-EFD5714E01F7}"/>
              </a:ext>
            </a:extLst>
          </p:cNvPr>
          <p:cNvSpPr>
            <a:spLocks noGrp="1"/>
          </p:cNvSpPr>
          <p:nvPr>
            <p:ph type="body" sz="quarter" idx="17" hasCustomPrompt="1"/>
          </p:nvPr>
        </p:nvSpPr>
        <p:spPr>
          <a:xfrm>
            <a:off x="7465755" y="3797301"/>
            <a:ext cx="2732604" cy="912812"/>
          </a:xfrm>
        </p:spPr>
        <p:txBody>
          <a:bodyPr/>
          <a:lstStyle>
            <a:lvl1pPr marL="0" indent="0" algn="ctr">
              <a:lnSpc>
                <a:spcPct val="100000"/>
              </a:lnSpc>
              <a:buNone/>
              <a:defRPr>
                <a:solidFill>
                  <a:schemeClr val="bg1"/>
                </a:solidFill>
              </a:defRPr>
            </a:lvl1pPr>
          </a:lstStyle>
          <a:p>
            <a:pPr lvl="0"/>
            <a:r>
              <a:rPr lang="sv-SE" dirty="0"/>
              <a:t>Håll dig kort i denna inforuta</a:t>
            </a:r>
          </a:p>
        </p:txBody>
      </p:sp>
    </p:spTree>
    <p:extLst>
      <p:ext uri="{BB962C8B-B14F-4D97-AF65-F5344CB8AC3E}">
        <p14:creationId xmlns:p14="http://schemas.microsoft.com/office/powerpoint/2010/main" val="143254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719138" y="719138"/>
            <a:ext cx="9199562" cy="1138237"/>
          </a:xfrm>
          <a:prstGeom prst="rect">
            <a:avLst/>
          </a:prstGeom>
        </p:spPr>
        <p:txBody>
          <a:bodyPr vert="horz" lIns="0" tIns="0" rIns="0" bIns="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719139" y="2146299"/>
            <a:ext cx="9199562" cy="3990975"/>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6</a:t>
            </a:r>
          </a:p>
          <a:p>
            <a:pPr lvl="6"/>
            <a:r>
              <a:rPr lang="sv-SE" dirty="0"/>
              <a:t>Nivå 7</a:t>
            </a:r>
          </a:p>
          <a:p>
            <a:pPr lvl="7"/>
            <a:r>
              <a:rPr lang="sv-SE" dirty="0"/>
              <a:t>Nivå 8</a:t>
            </a:r>
          </a:p>
          <a:p>
            <a:pPr lvl="8"/>
            <a:r>
              <a:rPr lang="sv-SE" dirty="0"/>
              <a:t>Nivå 9</a:t>
            </a:r>
          </a:p>
        </p:txBody>
      </p:sp>
      <p:sp>
        <p:nvSpPr>
          <p:cNvPr id="4" name="Platshållare för datum 3">
            <a:extLst>
              <a:ext uri="{FF2B5EF4-FFF2-40B4-BE49-F238E27FC236}">
                <a16:creationId xmlns:a16="http://schemas.microsoft.com/office/drawing/2014/main" id="{907D54BB-8EC7-458A-A082-8AF4306364DF}"/>
              </a:ext>
            </a:extLst>
          </p:cNvPr>
          <p:cNvSpPr>
            <a:spLocks noGrp="1"/>
          </p:cNvSpPr>
          <p:nvPr>
            <p:ph type="dt" sz="half" idx="2"/>
          </p:nvPr>
        </p:nvSpPr>
        <p:spPr>
          <a:xfrm>
            <a:off x="719139" y="6461127"/>
            <a:ext cx="1243012" cy="114772"/>
          </a:xfrm>
          <a:prstGeom prst="rect">
            <a:avLst/>
          </a:prstGeom>
        </p:spPr>
        <p:txBody>
          <a:bodyPr vert="horz" lIns="0" tIns="0" rIns="0" bIns="0" rtlCol="0" anchor="t">
            <a:noAutofit/>
          </a:bodyPr>
          <a:lstStyle>
            <a:lvl1pPr algn="l">
              <a:defRPr sz="1000">
                <a:solidFill>
                  <a:schemeClr val="tx1">
                    <a:lumMod val="50000"/>
                    <a:lumOff val="50000"/>
                  </a:schemeClr>
                </a:solidFill>
              </a:defRPr>
            </a:lvl1pPr>
          </a:lstStyle>
          <a:p>
            <a:r>
              <a:rPr lang="sv-SE" dirty="0"/>
              <a:t>2025-03-25</a:t>
            </a:r>
          </a:p>
        </p:txBody>
      </p:sp>
      <p:sp>
        <p:nvSpPr>
          <p:cNvPr id="5" name="Platshållare för sidfot 4">
            <a:extLst>
              <a:ext uri="{FF2B5EF4-FFF2-40B4-BE49-F238E27FC236}">
                <a16:creationId xmlns:a16="http://schemas.microsoft.com/office/drawing/2014/main" id="{5C0A3ABB-C906-40E9-AF35-0DB0B3403226}"/>
              </a:ext>
            </a:extLst>
          </p:cNvPr>
          <p:cNvSpPr>
            <a:spLocks noGrp="1"/>
          </p:cNvSpPr>
          <p:nvPr>
            <p:ph type="ftr" sz="quarter" idx="3"/>
          </p:nvPr>
        </p:nvSpPr>
        <p:spPr>
          <a:xfrm>
            <a:off x="2271713" y="6461127"/>
            <a:ext cx="5519737" cy="114772"/>
          </a:xfrm>
          <a:prstGeom prst="rect">
            <a:avLst/>
          </a:prstGeom>
        </p:spPr>
        <p:txBody>
          <a:bodyPr vert="horz" lIns="0" tIns="0" rIns="0" bIns="0" rtlCol="0" anchor="t">
            <a:noAutofit/>
          </a:bodyPr>
          <a:lstStyle>
            <a:lvl1pPr algn="l">
              <a:defRPr sz="1000">
                <a:solidFill>
                  <a:schemeClr val="tx1">
                    <a:lumMod val="50000"/>
                    <a:lumOff val="50000"/>
                  </a:schemeClr>
                </a:solidFill>
              </a:defRPr>
            </a:lvl1pPr>
          </a:lstStyle>
          <a:p>
            <a:endParaRPr lang="sv-SE" dirty="0"/>
          </a:p>
        </p:txBody>
      </p:sp>
      <p:sp>
        <p:nvSpPr>
          <p:cNvPr id="6" name="Platshållare för bildnummer 5">
            <a:extLst>
              <a:ext uri="{FF2B5EF4-FFF2-40B4-BE49-F238E27FC236}">
                <a16:creationId xmlns:a16="http://schemas.microsoft.com/office/drawing/2014/main" id="{37249AA9-CC7D-40E0-9894-3652F2EE8CF5}"/>
              </a:ext>
            </a:extLst>
          </p:cNvPr>
          <p:cNvSpPr>
            <a:spLocks noGrp="1"/>
          </p:cNvSpPr>
          <p:nvPr>
            <p:ph type="sldNum" sz="quarter" idx="4"/>
          </p:nvPr>
        </p:nvSpPr>
        <p:spPr>
          <a:xfrm>
            <a:off x="11486388" y="315442"/>
            <a:ext cx="379379" cy="114772"/>
          </a:xfrm>
          <a:prstGeom prst="rect">
            <a:avLst/>
          </a:prstGeom>
        </p:spPr>
        <p:txBody>
          <a:bodyPr vert="horz" lIns="0" tIns="0" rIns="0" bIns="0" rtlCol="0" anchor="t">
            <a:noAutofit/>
          </a:bodyPr>
          <a:lstStyle>
            <a:lvl1pPr algn="r">
              <a:defRPr sz="1000">
                <a:solidFill>
                  <a:schemeClr val="tx1">
                    <a:lumMod val="50000"/>
                    <a:lumOff val="50000"/>
                  </a:schemeClr>
                </a:solidFill>
              </a:defRPr>
            </a:lvl1pPr>
          </a:lstStyle>
          <a:p>
            <a:fld id="{AE086683-F536-42AB-ABBC-F4803DFE8DBC}" type="slidenum">
              <a:rPr lang="sv-SE" smtClean="0"/>
              <a:pPr/>
              <a:t>‹#›</a:t>
            </a:fld>
            <a:endParaRPr lang="sv-SE" dirty="0"/>
          </a:p>
        </p:txBody>
      </p:sp>
      <p:pic>
        <p:nvPicPr>
          <p:cNvPr id="12" name="Bild 11">
            <a:extLst>
              <a:ext uri="{FF2B5EF4-FFF2-40B4-BE49-F238E27FC236}">
                <a16:creationId xmlns:a16="http://schemas.microsoft.com/office/drawing/2014/main" id="{62176E62-7861-6937-91B7-09C16275BBD6}"/>
              </a:ext>
            </a:extLst>
          </p:cNvPr>
          <p:cNvPicPr>
            <a:picLocks noChangeAspect="1"/>
          </p:cNvPicPr>
          <p:nvPr userDrawn="1"/>
        </p:nvPicPr>
        <p:blipFill>
          <a:blip>
            <a:extLst>
              <a:ext uri="{96DAC541-7B7A-43D3-8B79-37D633B846F1}">
                <asvg:svgBlip xmlns:asvg="http://schemas.microsoft.com/office/drawing/2016/SVG/main" r:embed="rId24"/>
              </a:ext>
            </a:extLst>
          </a:blip>
          <a:stretch>
            <a:fillRect/>
          </a:stretch>
        </p:blipFill>
        <p:spPr>
          <a:xfrm>
            <a:off x="11453971" y="6305551"/>
            <a:ext cx="449896" cy="349920"/>
          </a:xfrm>
          <a:prstGeom prst="rect">
            <a:avLst/>
          </a:prstGeom>
        </p:spPr>
      </p:pic>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2" r:id="rId3"/>
    <p:sldLayoutId id="2147483666" r:id="rId4"/>
    <p:sldLayoutId id="2147483670" r:id="rId5"/>
    <p:sldLayoutId id="2147483650" r:id="rId6"/>
    <p:sldLayoutId id="2147483663" r:id="rId7"/>
    <p:sldLayoutId id="2147483664" r:id="rId8"/>
    <p:sldLayoutId id="2147483676" r:id="rId9"/>
    <p:sldLayoutId id="2147483675" r:id="rId10"/>
    <p:sldLayoutId id="2147483677" r:id="rId11"/>
    <p:sldLayoutId id="2147483671" r:id="rId12"/>
    <p:sldLayoutId id="2147483678" r:id="rId13"/>
    <p:sldLayoutId id="2147483665" r:id="rId14"/>
    <p:sldLayoutId id="2147483669" r:id="rId15"/>
    <p:sldLayoutId id="2147483672" r:id="rId16"/>
    <p:sldLayoutId id="2147483673" r:id="rId17"/>
    <p:sldLayoutId id="2147483667" r:id="rId18"/>
    <p:sldLayoutId id="2147483668" r:id="rId19"/>
    <p:sldLayoutId id="2147483654" r:id="rId20"/>
    <p:sldLayoutId id="2147483655" r:id="rId21"/>
    <p:sldLayoutId id="2147483658" r:id="rId22"/>
  </p:sldLayoutIdLst>
  <p:hf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16000" indent="-216000" algn="l" defTabSz="914400" rtl="0" eaLnBrk="1" latinLnBrk="0" hangingPunct="1">
        <a:lnSpc>
          <a:spcPct val="95000"/>
        </a:lnSpc>
        <a:spcBef>
          <a:spcPts val="0"/>
        </a:spcBef>
        <a:spcAft>
          <a:spcPts val="900"/>
        </a:spcAft>
        <a:buClr>
          <a:schemeClr val="accent2"/>
        </a:buClr>
        <a:buFont typeface="Arial" panose="020B0604020202020204" pitchFamily="34" charset="0"/>
        <a:buChar char="•"/>
        <a:defRPr sz="2000" kern="1200">
          <a:solidFill>
            <a:schemeClr val="tx1"/>
          </a:solidFill>
          <a:latin typeface="+mn-lt"/>
          <a:ea typeface="+mn-ea"/>
          <a:cs typeface="+mn-cs"/>
        </a:defRPr>
      </a:lvl1pPr>
      <a:lvl2pPr marL="432000" indent="-216000" algn="l" defTabSz="914400" rtl="0" eaLnBrk="1" latinLnBrk="0" hangingPunct="1">
        <a:lnSpc>
          <a:spcPct val="95000"/>
        </a:lnSpc>
        <a:spcBef>
          <a:spcPts val="0"/>
        </a:spcBef>
        <a:spcAft>
          <a:spcPts val="900"/>
        </a:spcAft>
        <a:buClr>
          <a:schemeClr val="accent2"/>
        </a:buClr>
        <a:buFont typeface="Lota Grotesque Alt 2" panose="00000500000000000000" pitchFamily="50" charset="0"/>
        <a:buChar char="–"/>
        <a:defRPr sz="2000" kern="1200">
          <a:solidFill>
            <a:schemeClr val="tx1"/>
          </a:solidFill>
          <a:latin typeface="+mn-lt"/>
          <a:ea typeface="+mn-ea"/>
          <a:cs typeface="+mn-cs"/>
        </a:defRPr>
      </a:lvl2pPr>
      <a:lvl3pPr marL="648000" indent="-216000" algn="l" defTabSz="914400" rtl="0" eaLnBrk="1" latinLnBrk="0" hangingPunct="1">
        <a:lnSpc>
          <a:spcPct val="95000"/>
        </a:lnSpc>
        <a:spcBef>
          <a:spcPts val="0"/>
        </a:spcBef>
        <a:spcAft>
          <a:spcPts val="900"/>
        </a:spcAft>
        <a:buClr>
          <a:schemeClr val="accent2"/>
        </a:buClr>
        <a:buFont typeface="Segoe UI Symbol" panose="020B0502040204020203"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5000"/>
        </a:lnSpc>
        <a:spcBef>
          <a:spcPts val="0"/>
        </a:spcBef>
        <a:spcAft>
          <a:spcPts val="900"/>
        </a:spcAft>
        <a:buClr>
          <a:schemeClr val="accent2"/>
        </a:buClr>
        <a:buFont typeface="Lota Grotesque Alt 2" panose="00000500000000000000" pitchFamily="50" charset="0"/>
        <a:buChar char="–"/>
        <a:defRPr sz="2000" kern="1200">
          <a:solidFill>
            <a:schemeClr val="tx1"/>
          </a:solidFill>
          <a:latin typeface="+mn-lt"/>
          <a:ea typeface="+mn-ea"/>
          <a:cs typeface="+mn-cs"/>
        </a:defRPr>
      </a:lvl4pPr>
      <a:lvl5pPr marL="1080000" indent="-216000" algn="l" defTabSz="914400" rtl="0" eaLnBrk="1" latinLnBrk="0" hangingPunct="1">
        <a:lnSpc>
          <a:spcPct val="95000"/>
        </a:lnSpc>
        <a:spcBef>
          <a:spcPts val="0"/>
        </a:spcBef>
        <a:spcAft>
          <a:spcPts val="900"/>
        </a:spcAft>
        <a:buClr>
          <a:schemeClr val="accent2"/>
        </a:buClr>
        <a:buFont typeface="Segoe UI Symbol" panose="020B0502040204020203" pitchFamily="34" charset="0"/>
        <a:buChar char="∘"/>
        <a:defRPr sz="2000" kern="1200">
          <a:solidFill>
            <a:schemeClr val="tx1"/>
          </a:solidFill>
          <a:latin typeface="+mn-lt"/>
          <a:ea typeface="+mn-ea"/>
          <a:cs typeface="+mn-cs"/>
        </a:defRPr>
      </a:lvl5pPr>
      <a:lvl6pPr marL="1296000" indent="-216000" algn="l" defTabSz="914400" rtl="0" eaLnBrk="1" latinLnBrk="0" hangingPunct="1">
        <a:lnSpc>
          <a:spcPct val="95000"/>
        </a:lnSpc>
        <a:spcBef>
          <a:spcPts val="0"/>
        </a:spcBef>
        <a:spcAft>
          <a:spcPts val="900"/>
        </a:spcAft>
        <a:buClr>
          <a:schemeClr val="accent2"/>
        </a:buClr>
        <a:buFont typeface="Segoe UI Symbol" panose="020B0502040204020203" pitchFamily="34" charset="0"/>
        <a:buChar char="∘"/>
        <a:defRPr sz="2000" kern="1200">
          <a:solidFill>
            <a:schemeClr val="tx1"/>
          </a:solidFill>
          <a:latin typeface="+mn-lt"/>
          <a:ea typeface="+mn-ea"/>
          <a:cs typeface="+mn-cs"/>
        </a:defRPr>
      </a:lvl6pPr>
      <a:lvl7pPr marL="1512000" indent="-216000" algn="l" defTabSz="914400" rtl="0" eaLnBrk="1" latinLnBrk="0" hangingPunct="1">
        <a:lnSpc>
          <a:spcPct val="95000"/>
        </a:lnSpc>
        <a:spcBef>
          <a:spcPts val="0"/>
        </a:spcBef>
        <a:spcAft>
          <a:spcPts val="900"/>
        </a:spcAft>
        <a:buClr>
          <a:schemeClr val="accent2"/>
        </a:buClr>
        <a:buFont typeface="Segoe UI Symbol" panose="020B0502040204020203" pitchFamily="34" charset="0"/>
        <a:buChar char="∘"/>
        <a:defRPr sz="2000" kern="1200">
          <a:solidFill>
            <a:schemeClr val="tx1"/>
          </a:solidFill>
          <a:latin typeface="+mn-lt"/>
          <a:ea typeface="+mn-ea"/>
          <a:cs typeface="+mn-cs"/>
        </a:defRPr>
      </a:lvl7pPr>
      <a:lvl8pPr marL="1728000" indent="-216000" algn="l" defTabSz="914400" rtl="0" eaLnBrk="1" latinLnBrk="0" hangingPunct="1">
        <a:lnSpc>
          <a:spcPct val="95000"/>
        </a:lnSpc>
        <a:spcBef>
          <a:spcPts val="0"/>
        </a:spcBef>
        <a:spcAft>
          <a:spcPts val="900"/>
        </a:spcAft>
        <a:buClr>
          <a:schemeClr val="accent2"/>
        </a:buClr>
        <a:buFont typeface="Segoe UI Symbol" panose="020B0502040204020203" pitchFamily="34" charset="0"/>
        <a:buChar char="∘"/>
        <a:defRPr sz="2000" kern="1200">
          <a:solidFill>
            <a:schemeClr val="tx1"/>
          </a:solidFill>
          <a:latin typeface="+mn-lt"/>
          <a:ea typeface="+mn-ea"/>
          <a:cs typeface="+mn-cs"/>
        </a:defRPr>
      </a:lvl8pPr>
      <a:lvl9pPr marL="1944000" indent="-216000" algn="l" defTabSz="914400" rtl="0" eaLnBrk="1" latinLnBrk="0" hangingPunct="1">
        <a:lnSpc>
          <a:spcPct val="95000"/>
        </a:lnSpc>
        <a:spcBef>
          <a:spcPts val="0"/>
        </a:spcBef>
        <a:spcAft>
          <a:spcPts val="900"/>
        </a:spcAft>
        <a:buClr>
          <a:schemeClr val="accent2"/>
        </a:buClr>
        <a:buFont typeface="Segoe UI Symbol" panose="020B0502040204020203"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53" userDrawn="1">
          <p15:clr>
            <a:srgbClr val="FF0000"/>
          </p15:clr>
        </p15:guide>
        <p15:guide id="2" pos="1431" userDrawn="1">
          <p15:clr>
            <a:srgbClr val="FF0000"/>
          </p15:clr>
        </p15:guide>
        <p15:guide id="3" pos="1612" userDrawn="1">
          <p15:clr>
            <a:srgbClr val="FF0000"/>
          </p15:clr>
        </p15:guide>
        <p15:guide id="4" pos="2590" userDrawn="1">
          <p15:clr>
            <a:srgbClr val="FF0000"/>
          </p15:clr>
        </p15:guide>
        <p15:guide id="5" pos="2774" userDrawn="1">
          <p15:clr>
            <a:srgbClr val="FF0000"/>
          </p15:clr>
        </p15:guide>
        <p15:guide id="6" pos="3749" userDrawn="1">
          <p15:clr>
            <a:srgbClr val="FF0000"/>
          </p15:clr>
        </p15:guide>
        <p15:guide id="7" pos="3930" userDrawn="1">
          <p15:clr>
            <a:srgbClr val="FF0000"/>
          </p15:clr>
        </p15:guide>
        <p15:guide id="8" pos="4908" userDrawn="1">
          <p15:clr>
            <a:srgbClr val="FF0000"/>
          </p15:clr>
        </p15:guide>
        <p15:guide id="9" pos="5089" userDrawn="1">
          <p15:clr>
            <a:srgbClr val="FF0000"/>
          </p15:clr>
        </p15:guide>
        <p15:guide id="10" pos="6067" userDrawn="1">
          <p15:clr>
            <a:srgbClr val="FF0000"/>
          </p15:clr>
        </p15:guide>
        <p15:guide id="11" pos="6248" userDrawn="1">
          <p15:clr>
            <a:srgbClr val="FF0000"/>
          </p15:clr>
        </p15:guide>
        <p15:guide id="12" pos="7226" userDrawn="1">
          <p15:clr>
            <a:srgbClr val="FF0000"/>
          </p15:clr>
        </p15:guide>
        <p15:guide id="13" orient="horz" pos="453" userDrawn="1">
          <p15:clr>
            <a:srgbClr val="FF0000"/>
          </p15:clr>
        </p15:guide>
        <p15:guide id="14" orient="horz" pos="1170" userDrawn="1">
          <p15:clr>
            <a:srgbClr val="FF0000"/>
          </p15:clr>
        </p15:guide>
        <p15:guide id="15" orient="horz" pos="1352" userDrawn="1">
          <p15:clr>
            <a:srgbClr val="FF0000"/>
          </p15:clr>
        </p15:guide>
        <p15:guide id="16" orient="horz" pos="2069" userDrawn="1">
          <p15:clr>
            <a:srgbClr val="FF0000"/>
          </p15:clr>
        </p15:guide>
        <p15:guide id="17" orient="horz" pos="2250" userDrawn="1">
          <p15:clr>
            <a:srgbClr val="FF0000"/>
          </p15:clr>
        </p15:guide>
        <p15:guide id="18" orient="horz" pos="2967" userDrawn="1">
          <p15:clr>
            <a:srgbClr val="FF0000"/>
          </p15:clr>
        </p15:guide>
        <p15:guide id="19" orient="horz" pos="3149" userDrawn="1">
          <p15:clr>
            <a:srgbClr val="FF0000"/>
          </p15:clr>
        </p15:guide>
        <p15:guide id="20" orient="horz" pos="3866" userDrawn="1">
          <p15:clr>
            <a:srgbClr val="FF0000"/>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hyperlink" Target="https://rehnakademi.rehngruppen.se/temafarger-i-powerpoint?utm_source=ppt_sv_temafarg&amp;utm_medium=link&amp;utm_campaign=grundmall" TargetMode="External"/><Relationship Id="rId3" Type="http://schemas.openxmlformats.org/officeDocument/2006/relationships/hyperlink" Target="https://rehnakademi.rehngruppen.se/hantera-bildlayouter-i-powerpoint?utm_source=ppt_sv_layouts&amp;utm_medium=link&amp;utm_campaign=grundmall" TargetMode="External"/><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image" Target="../media/image8.png"/><Relationship Id="rId5" Type="http://schemas.openxmlformats.org/officeDocument/2006/relationships/image" Target="../media/image7.jpeg"/><Relationship Id="rId10" Type="http://schemas.openxmlformats.org/officeDocument/2006/relationships/hyperlink" Target="https://rehnakademi.rehngruppen.se/badda-in-specialtypsnitt-i-powerpoint?utm_source=ppt_sv_typsnitt&amp;utm_medium=link&amp;utm_campaign=grundmall" TargetMode="External"/><Relationship Id="rId4" Type="http://schemas.openxmlformats.org/officeDocument/2006/relationships/image" Target="../media/image6.png"/><Relationship Id="rId9" Type="http://schemas.openxmlformats.org/officeDocument/2006/relationships/hyperlink" Target="https://rehnakademi.rehngruppen.se/se-format-och-punktlistor-i-powerpoint?utm_source=ppt_sv_textformat&amp;utm_medium=link&amp;utm_campaign=grundmall"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0.xml"/><Relationship Id="rId1" Type="http://schemas.openxmlformats.org/officeDocument/2006/relationships/video" Target="https://www.youtube.com/embed/8oDsxi2-yJ0?feature=oembed" TargetMode="External"/><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hyperlink" Target="https://rehnakademi.rehngruppen.se/komprimera-bilder-i-powerpoint?utm_source=ppt_sv_bildkomprimering&amp;utm_medium=link&amp;utm_campaign=grundmall" TargetMode="External"/><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hyperlink" Target="https://rehnakademi.rehngruppen.se/beskar-bilder-i-powerpoint?utm_source=ppt_sv_bildbeskarning&amp;utm_medium=link&amp;utm_campaign=grundmall" TargetMode="External"/><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hyperlink" Target="https://rehnakademi.rehngruppen.se/beskar-videor-i-powerpoint?utm_source=ppt_sv_bildbeskarning_video&amp;utm_medium=link&amp;utm_campaign=grundmall"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9.svg"/><Relationship Id="rId7" Type="http://schemas.openxmlformats.org/officeDocument/2006/relationships/image" Target="../media/image42.svg"/><Relationship Id="rId12" Type="http://schemas.openxmlformats.org/officeDocument/2006/relationships/image" Target="../media/image47.svg"/><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image" Target="../media/image41.svg"/><Relationship Id="rId11" Type="http://schemas.openxmlformats.org/officeDocument/2006/relationships/image" Target="../media/image46.svg"/><Relationship Id="rId5" Type="http://schemas.openxmlformats.org/officeDocument/2006/relationships/image" Target="../media/image3.svg"/><Relationship Id="rId10" Type="http://schemas.openxmlformats.org/officeDocument/2006/relationships/image" Target="../media/image45.svg"/><Relationship Id="rId4" Type="http://schemas.openxmlformats.org/officeDocument/2006/relationships/image" Target="../media/image40.svg"/><Relationship Id="rId9" Type="http://schemas.openxmlformats.org/officeDocument/2006/relationships/image" Target="../media/image44.svg"/></Relationships>
</file>

<file path=ppt/slides/_rels/slide22.xml.rels><?xml version="1.0" encoding="UTF-8" standalone="yes"?>
<Relationships xmlns="http://schemas.openxmlformats.org/package/2006/relationships"><Relationship Id="rId8" Type="http://schemas.openxmlformats.org/officeDocument/2006/relationships/image" Target="../media/image53.svg"/><Relationship Id="rId13" Type="http://schemas.openxmlformats.org/officeDocument/2006/relationships/image" Target="../media/image58.svg"/><Relationship Id="rId3" Type="http://schemas.openxmlformats.org/officeDocument/2006/relationships/image" Target="../media/image48.svg"/><Relationship Id="rId7" Type="http://schemas.openxmlformats.org/officeDocument/2006/relationships/image" Target="../media/image52.svg"/><Relationship Id="rId12" Type="http://schemas.openxmlformats.org/officeDocument/2006/relationships/image" Target="../media/image57.svg"/><Relationship Id="rId2" Type="http://schemas.openxmlformats.org/officeDocument/2006/relationships/notesSlide" Target="../notesSlides/notesSlide20.xml"/><Relationship Id="rId1" Type="http://schemas.openxmlformats.org/officeDocument/2006/relationships/slideLayout" Target="../slideLayouts/slideLayout20.xml"/><Relationship Id="rId6" Type="http://schemas.openxmlformats.org/officeDocument/2006/relationships/image" Target="../media/image51.svg"/><Relationship Id="rId11" Type="http://schemas.openxmlformats.org/officeDocument/2006/relationships/image" Target="../media/image56.svg"/><Relationship Id="rId5" Type="http://schemas.openxmlformats.org/officeDocument/2006/relationships/image" Target="../media/image50.sv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svg"/><Relationship Id="rId14" Type="http://schemas.openxmlformats.org/officeDocument/2006/relationships/image" Target="../media/image59.svg"/></Relationships>
</file>

<file path=ppt/slides/_rels/slide23.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0.svg"/><Relationship Id="rId7" Type="http://schemas.openxmlformats.org/officeDocument/2006/relationships/image" Target="../media/image64.svg"/><Relationship Id="rId2" Type="http://schemas.openxmlformats.org/officeDocument/2006/relationships/notesSlide" Target="../notesSlides/notesSlide21.xml"/><Relationship Id="rId1" Type="http://schemas.openxmlformats.org/officeDocument/2006/relationships/slideLayout" Target="../slideLayouts/slideLayout20.xml"/><Relationship Id="rId6" Type="http://schemas.openxmlformats.org/officeDocument/2006/relationships/image" Target="../media/image63.svg"/><Relationship Id="rId11" Type="http://schemas.openxmlformats.org/officeDocument/2006/relationships/image" Target="../media/image68.svg"/><Relationship Id="rId5" Type="http://schemas.openxmlformats.org/officeDocument/2006/relationships/image" Target="../media/image62.svg"/><Relationship Id="rId10" Type="http://schemas.openxmlformats.org/officeDocument/2006/relationships/image" Target="../media/image67.svg"/><Relationship Id="rId4" Type="http://schemas.openxmlformats.org/officeDocument/2006/relationships/image" Target="../media/image61.svg"/><Relationship Id="rId9" Type="http://schemas.openxmlformats.org/officeDocument/2006/relationships/image" Target="../media/image66.svg"/></Relationships>
</file>

<file path=ppt/slides/_rels/slide3.xml.rels><?xml version="1.0" encoding="UTF-8" standalone="yes"?>
<Relationships xmlns="http://schemas.openxmlformats.org/package/2006/relationships"><Relationship Id="rId8" Type="http://schemas.openxmlformats.org/officeDocument/2006/relationships/hyperlink" Target="https://rehnakademi.rehngruppen.se/infoga-sidhuvud-och-sidfot-i-powerpoint?utm_source=ppt_sv_sidfot_sidhuvud&amp;utm_medium=link&amp;utm_campaign=grundmall" TargetMode="External"/><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image" Target="../media/image22.png"/><Relationship Id="rId5" Type="http://schemas.openxmlformats.org/officeDocument/2006/relationships/image" Target="../media/image21.jpeg"/><Relationship Id="rId10" Type="http://schemas.openxmlformats.org/officeDocument/2006/relationships/hyperlink" Target="https://rehnakademi.rehngruppen.se/spara-din-powerpoint-som-en-pdf?utm_source=ppt_sv_spara_pdf&amp;utm_medium=link&amp;utm_campaign=grundmall" TargetMode="External"/><Relationship Id="rId4" Type="http://schemas.openxmlformats.org/officeDocument/2006/relationships/image" Target="../media/image20.png"/><Relationship Id="rId9" Type="http://schemas.openxmlformats.org/officeDocument/2006/relationships/hyperlink" Target="https://rehnakademi.rehngruppen.se/anvand-rutnat-och-stodlinjer-i-powerpoint?utm_source=ppt_sv_stodlinjer&amp;utm_medium=link&amp;utm_campaign=grundmall"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hyperlink" Target="https://rehnakademi.rehngruppen.se/" TargetMode="External"/><Relationship Id="rId4" Type="http://schemas.openxmlformats.org/officeDocument/2006/relationships/image" Target="../media/image25.png"/><Relationship Id="rId9" Type="http://schemas.openxmlformats.org/officeDocument/2006/relationships/hyperlink" Target="https://rehnakademi.rehngruppen.se/anvand-anteckningar-i-powerpoint?utm_source=ppt_sv_antackningar&amp;utm_medium=link&amp;utm_campaign=grundmall"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show="0">
  <p:cSld>
    <p:bg>
      <p:bgPr>
        <a:solidFill>
          <a:schemeClr val="bg1"/>
        </a:solidFill>
        <a:effectLst/>
      </p:bgPr>
    </p:bg>
    <p:spTree>
      <p:nvGrpSpPr>
        <p:cNvPr id="1" name=""/>
        <p:cNvGrpSpPr/>
        <p:nvPr/>
      </p:nvGrpSpPr>
      <p:grpSpPr>
        <a:xfrm>
          <a:off x="0" y="0"/>
          <a:ext cx="0" cy="0"/>
          <a:chOff x="0" y="0"/>
          <a:chExt cx="0" cy="0"/>
        </a:xfrm>
      </p:grpSpPr>
      <p:sp>
        <p:nvSpPr>
          <p:cNvPr id="5" name="textruta 10">
            <a:extLst>
              <a:ext uri="{FF2B5EF4-FFF2-40B4-BE49-F238E27FC236}">
                <a16:creationId xmlns:a16="http://schemas.microsoft.com/office/drawing/2014/main" id="{18615B9C-4F5A-4683-B036-E2F202B7D735}"/>
              </a:ext>
            </a:extLst>
          </p:cNvPr>
          <p:cNvSpPr txBox="1"/>
          <p:nvPr/>
        </p:nvSpPr>
        <p:spPr>
          <a:xfrm>
            <a:off x="511860" y="1141861"/>
            <a:ext cx="3645877" cy="956159"/>
          </a:xfrm>
          <a:prstGeom prst="rect">
            <a:avLst/>
          </a:prstGeom>
          <a:noFill/>
        </p:spPr>
        <p:txBody>
          <a:bodyPr wrap="square" lIns="0" tIns="0" rIns="0" bIns="0" rtlCol="0">
            <a:spAutoFit/>
          </a:bodyPr>
          <a:lstStyle/>
          <a:p>
            <a:pPr>
              <a:lnSpc>
                <a:spcPct val="90000"/>
              </a:lnSpc>
              <a:spcBef>
                <a:spcPts val="200"/>
              </a:spcBef>
              <a:spcAft>
                <a:spcPts val="200"/>
              </a:spcAft>
            </a:pPr>
            <a:r>
              <a:rPr lang="sv-SE" sz="1200" b="1" dirty="0">
                <a:latin typeface="Arial" panose="020B0604020202020204" pitchFamily="34" charset="0"/>
                <a:cs typeface="Arial" panose="020B0604020202020204" pitchFamily="34" charset="0"/>
              </a:rPr>
              <a:t>Layouter</a:t>
            </a: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Layouter </a:t>
            </a:r>
            <a:r>
              <a:rPr kumimoji="0" lang="sv-SE" sz="12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är mallens ryggrad. Varje sida har en layout applicerad, och denna layout styr var på sidan särskilt innehåll ska finnas med hjälp av s.k. </a:t>
            </a:r>
            <a:r>
              <a:rPr lang="sv-SE" sz="1200" i="1" dirty="0">
                <a:solidFill>
                  <a:prstClr val="black"/>
                </a:solidFill>
                <a:latin typeface="Arial" panose="020B0604020202020204" pitchFamily="34" charset="0"/>
                <a:cs typeface="Arial" panose="020B0604020202020204" pitchFamily="34" charset="0"/>
              </a:rPr>
              <a:t>platshållare.</a:t>
            </a:r>
            <a:r>
              <a:rPr kumimoji="0" lang="sv-SE" sz="12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br>
              <a:rPr kumimoji="0" lang="sv-SE" sz="12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sv-SE" sz="12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Lär dig mer om att hantera layouts.</a:t>
            </a:r>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Rectangle 45">
            <a:extLst>
              <a:ext uri="{FF2B5EF4-FFF2-40B4-BE49-F238E27FC236}">
                <a16:creationId xmlns:a16="http://schemas.microsoft.com/office/drawing/2014/main" id="{98D20372-F29F-4423-93F3-8A164C440261}"/>
              </a:ext>
            </a:extLst>
          </p:cNvPr>
          <p:cNvSpPr/>
          <p:nvPr/>
        </p:nvSpPr>
        <p:spPr>
          <a:xfrm>
            <a:off x="536929" y="3282465"/>
            <a:ext cx="2315469" cy="202551"/>
          </a:xfrm>
          <a:prstGeom prst="rect">
            <a:avLst/>
          </a:prstGeom>
          <a:noFill/>
        </p:spPr>
        <p:txBody>
          <a:bodyPr wrap="square" lIns="0" tIns="0" rIns="0" bIns="36000" rtlCol="0">
            <a:spAutoFit/>
          </a:bodyPr>
          <a:lstStyle/>
          <a:p>
            <a:pPr>
              <a:lnSpc>
                <a:spcPct val="90000"/>
              </a:lnSpc>
              <a:spcBef>
                <a:spcPts val="200"/>
              </a:spcBef>
              <a:spcAft>
                <a:spcPts val="200"/>
              </a:spcAft>
            </a:pPr>
            <a:r>
              <a:rPr lang="sv-SE" sz="1200" b="1" dirty="0">
                <a:latin typeface="Arial" panose="020B0604020202020204" pitchFamily="34" charset="0"/>
                <a:cs typeface="Arial" panose="020B0604020202020204" pitchFamily="34" charset="0"/>
              </a:rPr>
              <a:t>Befintliga layouter</a:t>
            </a:r>
          </a:p>
        </p:txBody>
      </p:sp>
      <p:pic>
        <p:nvPicPr>
          <p:cNvPr id="7" name="Picture 6">
            <a:extLst>
              <a:ext uri="{FF2B5EF4-FFF2-40B4-BE49-F238E27FC236}">
                <a16:creationId xmlns:a16="http://schemas.microsoft.com/office/drawing/2014/main" id="{7F6589D6-1F3F-9749-831D-1239087F599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15200" y="3543884"/>
            <a:ext cx="2431034" cy="2286705"/>
          </a:xfrm>
          <a:prstGeom prst="rect">
            <a:avLst/>
          </a:prstGeom>
          <a:ln>
            <a:solidFill>
              <a:schemeClr val="bg1">
                <a:lumMod val="75000"/>
              </a:schemeClr>
            </a:solidFill>
          </a:ln>
        </p:spPr>
      </p:pic>
      <p:grpSp>
        <p:nvGrpSpPr>
          <p:cNvPr id="19" name="Grupp 18">
            <a:extLst>
              <a:ext uri="{FF2B5EF4-FFF2-40B4-BE49-F238E27FC236}">
                <a16:creationId xmlns:a16="http://schemas.microsoft.com/office/drawing/2014/main" id="{02549C3F-55CE-2A04-9052-7FDB7CAA90C2}"/>
              </a:ext>
            </a:extLst>
          </p:cNvPr>
          <p:cNvGrpSpPr/>
          <p:nvPr/>
        </p:nvGrpSpPr>
        <p:grpSpPr>
          <a:xfrm>
            <a:off x="514901" y="1811927"/>
            <a:ext cx="2959802" cy="1366404"/>
            <a:chOff x="514901" y="1802994"/>
            <a:chExt cx="2959802" cy="1366404"/>
          </a:xfrm>
        </p:grpSpPr>
        <p:pic>
          <p:nvPicPr>
            <p:cNvPr id="40" name="Bildobjekt 39">
              <a:extLst>
                <a:ext uri="{FF2B5EF4-FFF2-40B4-BE49-F238E27FC236}">
                  <a16:creationId xmlns:a16="http://schemas.microsoft.com/office/drawing/2014/main" id="{5A78DBE1-34C6-802A-EC14-E4805021307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3285"/>
            <a:stretch/>
          </p:blipFill>
          <p:spPr>
            <a:xfrm>
              <a:off x="514901" y="2343230"/>
              <a:ext cx="1250865" cy="647525"/>
            </a:xfrm>
            <a:prstGeom prst="rect">
              <a:avLst/>
            </a:prstGeom>
            <a:ln>
              <a:solidFill>
                <a:schemeClr val="bg1">
                  <a:lumMod val="75000"/>
                </a:schemeClr>
              </a:solidFill>
            </a:ln>
          </p:spPr>
        </p:pic>
        <p:sp>
          <p:nvSpPr>
            <p:cNvPr id="45" name="Arc 22">
              <a:extLst>
                <a:ext uri="{FF2B5EF4-FFF2-40B4-BE49-F238E27FC236}">
                  <a16:creationId xmlns:a16="http://schemas.microsoft.com/office/drawing/2014/main" id="{99145A9A-D03F-AD14-8C6C-AA7380717746}"/>
                </a:ext>
              </a:extLst>
            </p:cNvPr>
            <p:cNvSpPr/>
            <p:nvPr/>
          </p:nvSpPr>
          <p:spPr>
            <a:xfrm>
              <a:off x="1557764" y="1802994"/>
              <a:ext cx="601430" cy="627991"/>
            </a:xfrm>
            <a:prstGeom prst="arc">
              <a:avLst>
                <a:gd name="adj1" fmla="val 3514561"/>
                <a:gd name="adj2" fmla="val 6042217"/>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sz="800" dirty="0">
                <a:latin typeface="Arial" panose="020B0604020202020204" pitchFamily="34" charset="0"/>
                <a:cs typeface="Arial" panose="020B0604020202020204" pitchFamily="34" charset="0"/>
              </a:endParaRPr>
            </a:p>
          </p:txBody>
        </p:sp>
        <p:sp>
          <p:nvSpPr>
            <p:cNvPr id="46" name="Arc 23">
              <a:extLst>
                <a:ext uri="{FF2B5EF4-FFF2-40B4-BE49-F238E27FC236}">
                  <a16:creationId xmlns:a16="http://schemas.microsoft.com/office/drawing/2014/main" id="{5D73E5F9-3B2E-7BC2-5042-E6D86B748593}"/>
                </a:ext>
              </a:extLst>
            </p:cNvPr>
            <p:cNvSpPr/>
            <p:nvPr/>
          </p:nvSpPr>
          <p:spPr>
            <a:xfrm>
              <a:off x="1457808" y="2607879"/>
              <a:ext cx="679740" cy="561519"/>
            </a:xfrm>
            <a:prstGeom prst="arc">
              <a:avLst>
                <a:gd name="adj1" fmla="val 16207639"/>
                <a:gd name="adj2" fmla="val 19384795"/>
              </a:avLst>
            </a:prstGeom>
            <a:ln>
              <a:solidFill>
                <a:schemeClr val="tx2"/>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sz="800" dirty="0">
                <a:latin typeface="Arial" panose="020B0604020202020204" pitchFamily="34" charset="0"/>
                <a:cs typeface="Arial" panose="020B0604020202020204" pitchFamily="34" charset="0"/>
              </a:endParaRPr>
            </a:p>
          </p:txBody>
        </p:sp>
        <p:sp>
          <p:nvSpPr>
            <p:cNvPr id="49" name="Oval 14">
              <a:extLst>
                <a:ext uri="{FF2B5EF4-FFF2-40B4-BE49-F238E27FC236}">
                  <a16:creationId xmlns:a16="http://schemas.microsoft.com/office/drawing/2014/main" id="{CB27FA91-2E1D-3202-E38D-BAEDF032DF31}"/>
                </a:ext>
              </a:extLst>
            </p:cNvPr>
            <p:cNvSpPr/>
            <p:nvPr/>
          </p:nvSpPr>
          <p:spPr>
            <a:xfrm>
              <a:off x="2070472" y="2226334"/>
              <a:ext cx="1154162" cy="1384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r>
                <a:rPr lang="sv-SE" sz="900" dirty="0">
                  <a:solidFill>
                    <a:schemeClr val="tx1"/>
                  </a:solidFill>
                  <a:latin typeface="Arial" panose="020B0604020202020204" pitchFamily="34" charset="0"/>
                  <a:cs typeface="Arial" panose="020B0604020202020204" pitchFamily="34" charset="0"/>
                </a:rPr>
                <a:t>Byt layout på vald sida</a:t>
              </a:r>
            </a:p>
          </p:txBody>
        </p:sp>
        <p:sp>
          <p:nvSpPr>
            <p:cNvPr id="50" name="Oval 14">
              <a:extLst>
                <a:ext uri="{FF2B5EF4-FFF2-40B4-BE49-F238E27FC236}">
                  <a16:creationId xmlns:a16="http://schemas.microsoft.com/office/drawing/2014/main" id="{5F8A8AD2-3483-F133-BD36-450C86F377A6}"/>
                </a:ext>
              </a:extLst>
            </p:cNvPr>
            <p:cNvSpPr/>
            <p:nvPr/>
          </p:nvSpPr>
          <p:spPr>
            <a:xfrm>
              <a:off x="2070472" y="2708235"/>
              <a:ext cx="1404231" cy="1384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r>
                <a:rPr lang="sv-SE" sz="900" dirty="0">
                  <a:solidFill>
                    <a:schemeClr val="tx1"/>
                  </a:solidFill>
                  <a:latin typeface="Arial" panose="020B0604020202020204" pitchFamily="34" charset="0"/>
                  <a:cs typeface="Arial" panose="020B0604020202020204" pitchFamily="34" charset="0"/>
                </a:rPr>
                <a:t>Återställ layout på vald sida</a:t>
              </a:r>
            </a:p>
          </p:txBody>
        </p:sp>
      </p:grpSp>
      <p:sp>
        <p:nvSpPr>
          <p:cNvPr id="59" name="textruta 8">
            <a:extLst>
              <a:ext uri="{FF2B5EF4-FFF2-40B4-BE49-F238E27FC236}">
                <a16:creationId xmlns:a16="http://schemas.microsoft.com/office/drawing/2014/main" id="{18BC9035-5C5E-3B49-3127-ACD07307B2D7}"/>
              </a:ext>
            </a:extLst>
          </p:cNvPr>
          <p:cNvSpPr txBox="1"/>
          <p:nvPr/>
        </p:nvSpPr>
        <p:spPr>
          <a:xfrm>
            <a:off x="4489938" y="1141861"/>
            <a:ext cx="2365571" cy="638272"/>
          </a:xfrm>
          <a:prstGeom prst="rect">
            <a:avLst/>
          </a:prstGeom>
          <a:noFill/>
        </p:spPr>
        <p:txBody>
          <a:bodyPr wrap="square" lIns="0" tIns="0" rIns="0" bIns="32659" rtlCol="0">
            <a:spAutoFit/>
          </a:bodyPr>
          <a:lstStyle/>
          <a:p>
            <a:pPr>
              <a:spcBef>
                <a:spcPts val="200"/>
              </a:spcBef>
              <a:spcAft>
                <a:spcPts val="200"/>
              </a:spcAft>
            </a:pPr>
            <a:r>
              <a:rPr lang="sv-SE" sz="1200" b="1" dirty="0">
                <a:latin typeface="Arial" panose="020B0604020202020204" pitchFamily="34" charset="0"/>
                <a:cs typeface="Arial" panose="020B0604020202020204" pitchFamily="34" charset="0"/>
              </a:rPr>
              <a:t>Vad är temafärger?</a:t>
            </a:r>
            <a:endParaRPr lang="sv-SE" sz="1200" b="1" i="1" dirty="0">
              <a:latin typeface="Arial" panose="020B0604020202020204" pitchFamily="34" charset="0"/>
              <a:cs typeface="Arial" panose="020B0604020202020204" pitchFamily="34" charset="0"/>
            </a:endParaRPr>
          </a:p>
          <a:p>
            <a:pPr>
              <a:spcBef>
                <a:spcPts val="200"/>
              </a:spcBef>
              <a:spcAft>
                <a:spcPts val="200"/>
              </a:spcAft>
            </a:pPr>
            <a:r>
              <a:rPr lang="sv-SE" sz="1200" i="1" dirty="0">
                <a:latin typeface="Arial" panose="020B0604020202020204" pitchFamily="34" charset="0"/>
                <a:cs typeface="Arial" panose="020B0604020202020204" pitchFamily="34" charset="0"/>
              </a:rPr>
              <a:t>Temafärger </a:t>
            </a:r>
            <a:r>
              <a:rPr lang="sv-SE" sz="1200" dirty="0">
                <a:latin typeface="Arial" panose="020B0604020202020204" pitchFamily="34" charset="0"/>
                <a:cs typeface="Arial" panose="020B0604020202020204" pitchFamily="34" charset="0"/>
              </a:rPr>
              <a:t>är den färgpalett som är speciellt inställd för just er mall.</a:t>
            </a:r>
          </a:p>
        </p:txBody>
      </p:sp>
      <p:pic>
        <p:nvPicPr>
          <p:cNvPr id="60" name="Bildobjekt 26">
            <a:extLst>
              <a:ext uri="{FF2B5EF4-FFF2-40B4-BE49-F238E27FC236}">
                <a16:creationId xmlns:a16="http://schemas.microsoft.com/office/drawing/2014/main" id="{0A0F519A-06A7-D78F-59B8-48CADC2692E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475" r="-475"/>
          <a:stretch/>
        </p:blipFill>
        <p:spPr>
          <a:xfrm>
            <a:off x="4510647" y="2516733"/>
            <a:ext cx="1354646" cy="1709591"/>
          </a:xfrm>
          <a:prstGeom prst="rect">
            <a:avLst/>
          </a:prstGeom>
          <a:ln>
            <a:solidFill>
              <a:schemeClr val="tx1">
                <a:lumMod val="50000"/>
                <a:lumOff val="50000"/>
              </a:schemeClr>
            </a:solidFill>
          </a:ln>
        </p:spPr>
      </p:pic>
      <p:sp>
        <p:nvSpPr>
          <p:cNvPr id="61" name="Oval 14">
            <a:extLst>
              <a:ext uri="{FF2B5EF4-FFF2-40B4-BE49-F238E27FC236}">
                <a16:creationId xmlns:a16="http://schemas.microsoft.com/office/drawing/2014/main" id="{071AF012-4648-03B1-14F5-AE2111216FAC}"/>
              </a:ext>
            </a:extLst>
          </p:cNvPr>
          <p:cNvSpPr/>
          <p:nvPr/>
        </p:nvSpPr>
        <p:spPr>
          <a:xfrm>
            <a:off x="6028273" y="2617163"/>
            <a:ext cx="1643742" cy="4154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r>
              <a:rPr lang="sv-SE" sz="900" dirty="0">
                <a:solidFill>
                  <a:schemeClr val="tx1"/>
                </a:solidFill>
                <a:latin typeface="Arial" panose="020B0604020202020204" pitchFamily="34" charset="0"/>
                <a:cs typeface="Arial" panose="020B0604020202020204" pitchFamily="34" charset="0"/>
              </a:rPr>
              <a:t>De fyra första färgerna är för text och bakgrund. Efterföljande sex färger är dekorfärger.</a:t>
            </a:r>
          </a:p>
        </p:txBody>
      </p:sp>
      <p:sp>
        <p:nvSpPr>
          <p:cNvPr id="62" name="Oval 14">
            <a:extLst>
              <a:ext uri="{FF2B5EF4-FFF2-40B4-BE49-F238E27FC236}">
                <a16:creationId xmlns:a16="http://schemas.microsoft.com/office/drawing/2014/main" id="{30987409-F5A6-BADC-2A11-799392EDAB53}"/>
              </a:ext>
            </a:extLst>
          </p:cNvPr>
          <p:cNvSpPr/>
          <p:nvPr/>
        </p:nvSpPr>
        <p:spPr>
          <a:xfrm>
            <a:off x="6034944" y="3543838"/>
            <a:ext cx="1182001"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r>
              <a:rPr lang="sv-SE" sz="900" dirty="0">
                <a:solidFill>
                  <a:schemeClr val="tx1"/>
                </a:solidFill>
                <a:latin typeface="Arial" panose="020B0604020202020204" pitchFamily="34" charset="0"/>
                <a:cs typeface="Arial" panose="020B0604020202020204" pitchFamily="34" charset="0"/>
              </a:rPr>
              <a:t>Office standardfärger.</a:t>
            </a:r>
            <a:br>
              <a:rPr lang="sv-SE" sz="900" dirty="0">
                <a:solidFill>
                  <a:schemeClr val="tx1"/>
                </a:solidFill>
                <a:latin typeface="Arial" panose="020B0604020202020204" pitchFamily="34" charset="0"/>
                <a:cs typeface="Arial" panose="020B0604020202020204" pitchFamily="34" charset="0"/>
              </a:rPr>
            </a:br>
            <a:r>
              <a:rPr lang="sv-SE" sz="900" b="1" dirty="0">
                <a:solidFill>
                  <a:schemeClr val="tx1"/>
                </a:solidFill>
                <a:latin typeface="Arial" panose="020B0604020202020204" pitchFamily="34" charset="0"/>
                <a:cs typeface="Arial" panose="020B0604020202020204" pitchFamily="34" charset="0"/>
              </a:rPr>
              <a:t>Använd inte dessa!</a:t>
            </a:r>
          </a:p>
        </p:txBody>
      </p:sp>
      <p:sp>
        <p:nvSpPr>
          <p:cNvPr id="9" name="Title 1">
            <a:extLst>
              <a:ext uri="{FF2B5EF4-FFF2-40B4-BE49-F238E27FC236}">
                <a16:creationId xmlns:a16="http://schemas.microsoft.com/office/drawing/2014/main" id="{19CB2F7E-D8C8-FC02-B258-4B791FB1C90D}"/>
              </a:ext>
            </a:extLst>
          </p:cNvPr>
          <p:cNvSpPr txBox="1">
            <a:spLocks/>
          </p:cNvSpPr>
          <p:nvPr/>
        </p:nvSpPr>
        <p:spPr>
          <a:xfrm>
            <a:off x="503238" y="503237"/>
            <a:ext cx="11182350" cy="387798"/>
          </a:xfrm>
          <a:prstGeom prst="rect">
            <a:avLst/>
          </a:prstGeom>
        </p:spPr>
        <p:txBody>
          <a:bodyPr vert="horz" lIns="0" tIns="0" rIns="0" bIns="0" rtlCol="0" anchor="t">
            <a:sp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sv-SE" sz="1400" dirty="0">
                <a:latin typeface="Arial" panose="020B0604020202020204" pitchFamily="34" charset="0"/>
                <a:cs typeface="Arial" panose="020B0604020202020204" pitchFamily="34" charset="0"/>
              </a:rPr>
              <a:t>INSTRUKTIONER</a:t>
            </a:r>
            <a:br>
              <a:rPr lang="sv-SE" sz="1400" dirty="0">
                <a:latin typeface="Arial" panose="020B0604020202020204" pitchFamily="34" charset="0"/>
                <a:cs typeface="Arial" panose="020B0604020202020204" pitchFamily="34" charset="0"/>
              </a:rPr>
            </a:br>
            <a:r>
              <a:rPr lang="sv-SE" sz="1400" dirty="0">
                <a:latin typeface="Arial" panose="020B0604020202020204" pitchFamily="34" charset="0"/>
                <a:cs typeface="Arial" panose="020B0604020202020204" pitchFamily="34" charset="0"/>
              </a:rPr>
              <a:t>Layouts, temafärger, temateckensnitt</a:t>
            </a:r>
          </a:p>
        </p:txBody>
      </p:sp>
      <p:sp>
        <p:nvSpPr>
          <p:cNvPr id="2" name="textruta 1">
            <a:extLst>
              <a:ext uri="{FF2B5EF4-FFF2-40B4-BE49-F238E27FC236}">
                <a16:creationId xmlns:a16="http://schemas.microsoft.com/office/drawing/2014/main" id="{46C92453-7F47-64F5-07FF-B0552ABFDE07}"/>
              </a:ext>
            </a:extLst>
          </p:cNvPr>
          <p:cNvSpPr txBox="1"/>
          <p:nvPr/>
        </p:nvSpPr>
        <p:spPr>
          <a:xfrm>
            <a:off x="8031163" y="1140459"/>
            <a:ext cx="3648977" cy="989137"/>
          </a:xfrm>
          <a:prstGeom prst="rect">
            <a:avLst/>
          </a:prstGeom>
          <a:noFill/>
        </p:spPr>
        <p:txBody>
          <a:bodyPr wrap="square" lIns="0" tIns="0" rIns="0" bIns="32659" rtlCol="0">
            <a:spAutoFit/>
          </a:bodyPr>
          <a:lstStyle/>
          <a:p>
            <a:pPr>
              <a:lnSpc>
                <a:spcPct val="90000"/>
              </a:lnSpc>
              <a:spcBef>
                <a:spcPts val="200"/>
              </a:spcBef>
              <a:spcAft>
                <a:spcPts val="200"/>
              </a:spcAft>
            </a:pPr>
            <a:r>
              <a:rPr lang="sv-SE" sz="1200" b="1" dirty="0">
                <a:latin typeface="Arial" panose="020B0604020202020204" pitchFamily="34" charset="0"/>
                <a:cs typeface="Arial" panose="020B0604020202020204" pitchFamily="34" charset="0"/>
              </a:rPr>
              <a:t>Vad är textformat?</a:t>
            </a:r>
          </a:p>
          <a:p>
            <a:pPr>
              <a:spcBef>
                <a:spcPts val="200"/>
              </a:spcBef>
              <a:spcAft>
                <a:spcPts val="200"/>
              </a:spcAft>
            </a:pPr>
            <a:r>
              <a:rPr lang="sv-SE" sz="1200" i="1" dirty="0">
                <a:latin typeface="Arial" panose="020B0604020202020204" pitchFamily="34" charset="0"/>
                <a:cs typeface="Arial" panose="020B0604020202020204" pitchFamily="34" charset="0"/>
              </a:rPr>
              <a:t>Textformat</a:t>
            </a:r>
            <a:r>
              <a:rPr lang="sv-SE" sz="1200" dirty="0">
                <a:latin typeface="Arial" panose="020B0604020202020204" pitchFamily="34" charset="0"/>
                <a:cs typeface="Arial" panose="020B0604020202020204" pitchFamily="34" charset="0"/>
              </a:rPr>
              <a:t> kallas olika textformat som finns i mallen – så som </a:t>
            </a:r>
            <a:r>
              <a:rPr lang="sv-SE" sz="1200" i="1" dirty="0">
                <a:latin typeface="Arial" panose="020B0604020202020204" pitchFamily="34" charset="0"/>
                <a:cs typeface="Arial" panose="020B0604020202020204" pitchFamily="34" charset="0"/>
              </a:rPr>
              <a:t>rubrik, underrubrik </a:t>
            </a:r>
            <a:r>
              <a:rPr lang="sv-SE" sz="1200" dirty="0">
                <a:latin typeface="Arial" panose="020B0604020202020204" pitchFamily="34" charset="0"/>
                <a:cs typeface="Arial" panose="020B0604020202020204" pitchFamily="34" charset="0"/>
              </a:rPr>
              <a:t>och de olika listnivåerna i en </a:t>
            </a:r>
            <a:r>
              <a:rPr lang="sv-SE" sz="1200" i="1" dirty="0">
                <a:latin typeface="Arial" panose="020B0604020202020204" pitchFamily="34" charset="0"/>
                <a:cs typeface="Arial" panose="020B0604020202020204" pitchFamily="34" charset="0"/>
              </a:rPr>
              <a:t>punktlista</a:t>
            </a:r>
            <a:r>
              <a:rPr lang="sv-SE" sz="1200" dirty="0">
                <a:latin typeface="Arial" panose="020B0604020202020204" pitchFamily="34" charset="0"/>
                <a:cs typeface="Arial" panose="020B0604020202020204" pitchFamily="34" charset="0"/>
              </a:rPr>
              <a:t>. I mallen är de anpassade efter just era direktiv, så använd dem så som de är inställda.</a:t>
            </a:r>
          </a:p>
        </p:txBody>
      </p:sp>
      <p:sp>
        <p:nvSpPr>
          <p:cNvPr id="3" name="textruta 8">
            <a:extLst>
              <a:ext uri="{FF2B5EF4-FFF2-40B4-BE49-F238E27FC236}">
                <a16:creationId xmlns:a16="http://schemas.microsoft.com/office/drawing/2014/main" id="{260136DC-EF98-CB33-7BFC-4C26FFA5B7CB}"/>
              </a:ext>
            </a:extLst>
          </p:cNvPr>
          <p:cNvSpPr txBox="1"/>
          <p:nvPr/>
        </p:nvSpPr>
        <p:spPr>
          <a:xfrm>
            <a:off x="8031163" y="3974847"/>
            <a:ext cx="3656012" cy="1963763"/>
          </a:xfrm>
          <a:prstGeom prst="rect">
            <a:avLst/>
          </a:prstGeom>
          <a:noFill/>
        </p:spPr>
        <p:txBody>
          <a:bodyPr wrap="square" lIns="0" tIns="0" rIns="0" bIns="32659" rtlCol="0">
            <a:spAutoFit/>
          </a:bodyPr>
          <a:lstStyle/>
          <a:p>
            <a:pPr>
              <a:lnSpc>
                <a:spcPct val="90000"/>
              </a:lnSpc>
              <a:spcBef>
                <a:spcPts val="200"/>
              </a:spcBef>
              <a:spcAft>
                <a:spcPts val="200"/>
              </a:spcAft>
            </a:pPr>
            <a:r>
              <a:rPr lang="sv-SE" sz="1200" b="1" dirty="0">
                <a:latin typeface="Arial" panose="020B0604020202020204" pitchFamily="34" charset="0"/>
                <a:cs typeface="Arial" panose="020B0604020202020204" pitchFamily="34" charset="0"/>
              </a:rPr>
              <a:t>Hur funkar typsnitt?</a:t>
            </a:r>
          </a:p>
          <a:p>
            <a:pPr>
              <a:spcBef>
                <a:spcPts val="200"/>
              </a:spcBef>
              <a:spcAft>
                <a:spcPts val="200"/>
              </a:spcAft>
            </a:pPr>
            <a:r>
              <a:rPr lang="sv-SE" sz="1200" i="1" dirty="0">
                <a:latin typeface="Arial" panose="020B0604020202020204" pitchFamily="34" charset="0"/>
                <a:cs typeface="Arial" panose="020B0604020202020204" pitchFamily="34" charset="0"/>
              </a:rPr>
              <a:t>Typsnitten</a:t>
            </a:r>
            <a:r>
              <a:rPr lang="sv-SE" sz="1200" dirty="0">
                <a:latin typeface="Arial" panose="020B0604020202020204" pitchFamily="34" charset="0"/>
                <a:cs typeface="Arial" panose="020B0604020202020204" pitchFamily="34" charset="0"/>
              </a:rPr>
              <a:t> är valda speciellt för er mall. Ifall ni valt något som kallas </a:t>
            </a:r>
            <a:r>
              <a:rPr lang="sv-SE" sz="1200" i="1" dirty="0">
                <a:latin typeface="Arial" panose="020B0604020202020204" pitchFamily="34" charset="0"/>
                <a:cs typeface="Arial" panose="020B0604020202020204" pitchFamily="34" charset="0"/>
              </a:rPr>
              <a:t>specialtypsnitt </a:t>
            </a:r>
            <a:r>
              <a:rPr lang="sv-SE" sz="1200" dirty="0">
                <a:latin typeface="Arial" panose="020B0604020202020204" pitchFamily="34" charset="0"/>
                <a:cs typeface="Arial" panose="020B0604020202020204" pitchFamily="34" charset="0"/>
              </a:rPr>
              <a:t>innebär det att typsnittet måste vara installerat på din dator (eller den dator du ska använda för att presentera) för att det ska fungera. Ett </a:t>
            </a:r>
            <a:r>
              <a:rPr lang="sv-SE" sz="1200" i="1" dirty="0">
                <a:latin typeface="Arial" panose="020B0604020202020204" pitchFamily="34" charset="0"/>
                <a:cs typeface="Arial" panose="020B0604020202020204" pitchFamily="34" charset="0"/>
              </a:rPr>
              <a:t>standardtypsnitt</a:t>
            </a:r>
            <a:r>
              <a:rPr lang="sv-SE" sz="1200" dirty="0">
                <a:latin typeface="Arial" panose="020B0604020202020204" pitchFamily="34" charset="0"/>
                <a:cs typeface="Arial" panose="020B0604020202020204" pitchFamily="34" charset="0"/>
              </a:rPr>
              <a:t> finns redan installerat i Office.</a:t>
            </a:r>
            <a:endParaRPr lang="sv-SE" sz="1200" i="1" dirty="0">
              <a:latin typeface="Arial" panose="020B0604020202020204" pitchFamily="34" charset="0"/>
              <a:cs typeface="Arial" panose="020B0604020202020204" pitchFamily="34" charset="0"/>
            </a:endParaRPr>
          </a:p>
          <a:p>
            <a:pPr>
              <a:spcBef>
                <a:spcPts val="200"/>
              </a:spcBef>
              <a:spcAft>
                <a:spcPts val="200"/>
              </a:spcAft>
            </a:pPr>
            <a:r>
              <a:rPr lang="sv-SE" sz="1200" dirty="0">
                <a:latin typeface="Arial" panose="020B0604020202020204" pitchFamily="34" charset="0"/>
                <a:cs typeface="Arial" panose="020B0604020202020204" pitchFamily="34" charset="0"/>
              </a:rPr>
              <a:t>När du har specialtypsnitt är det bra att göra t.ex. en PDF på din presentation ifall du ska skicka den till någon som kanske inte har rätt typsnitt på sin dator.</a:t>
            </a:r>
          </a:p>
        </p:txBody>
      </p:sp>
      <p:pic>
        <p:nvPicPr>
          <p:cNvPr id="6" name="Bildobjekt 5">
            <a:extLst>
              <a:ext uri="{FF2B5EF4-FFF2-40B4-BE49-F238E27FC236}">
                <a16:creationId xmlns:a16="http://schemas.microsoft.com/office/drawing/2014/main" id="{C5F6EA70-56B1-7602-F7A9-2CA1470892BD}"/>
              </a:ext>
            </a:extLst>
          </p:cNvPr>
          <p:cNvPicPr>
            <a:picLocks noChangeAspect="1"/>
          </p:cNvPicPr>
          <p:nvPr/>
        </p:nvPicPr>
        <p:blipFill>
          <a:blip r:embed="rId7" cstate="screen">
            <a:alphaModFix/>
            <a:extLst>
              <a:ext uri="{28A0092B-C50C-407E-A947-70E740481C1C}">
                <a14:useLocalDpi xmlns:a14="http://schemas.microsoft.com/office/drawing/2010/main"/>
              </a:ext>
            </a:extLst>
          </a:blip>
          <a:srcRect/>
          <a:stretch/>
        </p:blipFill>
        <p:spPr>
          <a:xfrm>
            <a:off x="8040897" y="2435848"/>
            <a:ext cx="1559454" cy="659994"/>
          </a:xfrm>
          <a:prstGeom prst="rect">
            <a:avLst/>
          </a:prstGeom>
          <a:ln>
            <a:solidFill>
              <a:schemeClr val="bg1">
                <a:lumMod val="75000"/>
                <a:alpha val="41000"/>
              </a:schemeClr>
            </a:solidFill>
          </a:ln>
        </p:spPr>
      </p:pic>
      <p:sp>
        <p:nvSpPr>
          <p:cNvPr id="11" name="Arc 23">
            <a:extLst>
              <a:ext uri="{FF2B5EF4-FFF2-40B4-BE49-F238E27FC236}">
                <a16:creationId xmlns:a16="http://schemas.microsoft.com/office/drawing/2014/main" id="{D5CFF0D0-1721-E504-BD12-B1A60E436165}"/>
              </a:ext>
            </a:extLst>
          </p:cNvPr>
          <p:cNvSpPr/>
          <p:nvPr/>
        </p:nvSpPr>
        <p:spPr>
          <a:xfrm>
            <a:off x="8864600" y="2222153"/>
            <a:ext cx="1057998" cy="642532"/>
          </a:xfrm>
          <a:prstGeom prst="arc">
            <a:avLst>
              <a:gd name="adj1" fmla="val 11322887"/>
              <a:gd name="adj2" fmla="val 21067196"/>
            </a:avLst>
          </a:prstGeom>
          <a:ln>
            <a:solidFill>
              <a:schemeClr val="tx2"/>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sz="2700" dirty="0">
              <a:latin typeface="Arial" panose="020B0604020202020204" pitchFamily="34" charset="0"/>
              <a:cs typeface="Arial" panose="020B0604020202020204" pitchFamily="34" charset="0"/>
            </a:endParaRPr>
          </a:p>
        </p:txBody>
      </p:sp>
      <p:sp>
        <p:nvSpPr>
          <p:cNvPr id="12" name="Oval 18">
            <a:extLst>
              <a:ext uri="{FF2B5EF4-FFF2-40B4-BE49-F238E27FC236}">
                <a16:creationId xmlns:a16="http://schemas.microsoft.com/office/drawing/2014/main" id="{44B75412-EDB1-32E9-54ED-40CAA3916EDE}"/>
              </a:ext>
            </a:extLst>
          </p:cNvPr>
          <p:cNvSpPr/>
          <p:nvPr/>
        </p:nvSpPr>
        <p:spPr>
          <a:xfrm>
            <a:off x="9827679" y="2516733"/>
            <a:ext cx="1762342" cy="4154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r>
              <a:rPr lang="sv-SE" sz="900" dirty="0">
                <a:solidFill>
                  <a:schemeClr val="tx1"/>
                </a:solidFill>
                <a:latin typeface="Arial" panose="020B0604020202020204" pitchFamily="34" charset="0"/>
                <a:cs typeface="Arial" panose="020B0604020202020204" pitchFamily="34" charset="0"/>
              </a:rPr>
              <a:t>När du vill öka eller minska listnivå i en punktlista trycker du på </a:t>
            </a:r>
            <a:r>
              <a:rPr lang="sv-SE" sz="900" i="1" dirty="0">
                <a:solidFill>
                  <a:schemeClr val="tx1"/>
                </a:solidFill>
                <a:latin typeface="Arial" panose="020B0604020202020204" pitchFamily="34" charset="0"/>
                <a:cs typeface="Arial" panose="020B0604020202020204" pitchFamily="34" charset="0"/>
              </a:rPr>
              <a:t>Öka listnivå</a:t>
            </a:r>
            <a:r>
              <a:rPr lang="sv-SE" sz="900" dirty="0">
                <a:solidFill>
                  <a:schemeClr val="tx1"/>
                </a:solidFill>
                <a:latin typeface="Arial" panose="020B0604020202020204" pitchFamily="34" charset="0"/>
                <a:cs typeface="Arial" panose="020B0604020202020204" pitchFamily="34" charset="0"/>
              </a:rPr>
              <a:t>, alt. </a:t>
            </a:r>
            <a:r>
              <a:rPr lang="sv-SE" sz="900" i="1" dirty="0">
                <a:solidFill>
                  <a:schemeClr val="tx1"/>
                </a:solidFill>
                <a:latin typeface="Arial" panose="020B0604020202020204" pitchFamily="34" charset="0"/>
                <a:cs typeface="Arial" panose="020B0604020202020204" pitchFamily="34" charset="0"/>
              </a:rPr>
              <a:t>Minska listnivå</a:t>
            </a:r>
          </a:p>
        </p:txBody>
      </p:sp>
      <p:sp>
        <p:nvSpPr>
          <p:cNvPr id="14" name="Arc 23">
            <a:extLst>
              <a:ext uri="{FF2B5EF4-FFF2-40B4-BE49-F238E27FC236}">
                <a16:creationId xmlns:a16="http://schemas.microsoft.com/office/drawing/2014/main" id="{42B1114C-59F4-485C-67FF-476C550536D2}"/>
              </a:ext>
            </a:extLst>
          </p:cNvPr>
          <p:cNvSpPr/>
          <p:nvPr/>
        </p:nvSpPr>
        <p:spPr>
          <a:xfrm rot="10800000" flipH="1" flipV="1">
            <a:off x="1042798" y="5592125"/>
            <a:ext cx="963868" cy="712000"/>
          </a:xfrm>
          <a:prstGeom prst="arc">
            <a:avLst>
              <a:gd name="adj1" fmla="val 16207639"/>
              <a:gd name="adj2" fmla="val 21229315"/>
            </a:avLst>
          </a:prstGeom>
          <a:ln>
            <a:solidFill>
              <a:schemeClr val="tx2"/>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sz="800" dirty="0">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47497F4E-059C-8096-1A31-5D6FBE5D28DB}"/>
              </a:ext>
            </a:extLst>
          </p:cNvPr>
          <p:cNvSpPr/>
          <p:nvPr/>
        </p:nvSpPr>
        <p:spPr>
          <a:xfrm>
            <a:off x="1992702" y="5972877"/>
            <a:ext cx="1487084"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r>
              <a:rPr lang="sv-SE" sz="900" dirty="0">
                <a:solidFill>
                  <a:schemeClr val="tx1"/>
                </a:solidFill>
                <a:latin typeface="Arial" panose="020B0604020202020204" pitchFamily="34" charset="0"/>
                <a:cs typeface="Arial" panose="020B0604020202020204" pitchFamily="34" charset="0"/>
              </a:rPr>
              <a:t>Layouts som ligger efter denna hör ej till denna mall.</a:t>
            </a:r>
          </a:p>
        </p:txBody>
      </p:sp>
      <p:sp>
        <p:nvSpPr>
          <p:cNvPr id="18" name="Rektangel: rundade hörn 17">
            <a:hlinkClick r:id="rId3"/>
            <a:extLst>
              <a:ext uri="{FF2B5EF4-FFF2-40B4-BE49-F238E27FC236}">
                <a16:creationId xmlns:a16="http://schemas.microsoft.com/office/drawing/2014/main" id="{DF0B69B2-D5ED-AC54-582B-2C59D6189AB6}"/>
              </a:ext>
            </a:extLst>
          </p:cNvPr>
          <p:cNvSpPr/>
          <p:nvPr/>
        </p:nvSpPr>
        <p:spPr>
          <a:xfrm>
            <a:off x="493939" y="6137275"/>
            <a:ext cx="963869" cy="270000"/>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latin typeface="Arial" panose="020B0604020202020204" pitchFamily="34" charset="0"/>
                <a:cs typeface="Arial" panose="020B0604020202020204" pitchFamily="34" charset="0"/>
              </a:rPr>
              <a:t>Lär dig mer</a:t>
            </a:r>
          </a:p>
        </p:txBody>
      </p:sp>
      <p:sp>
        <p:nvSpPr>
          <p:cNvPr id="33" name="Rektangel: rundade hörn 32">
            <a:hlinkClick r:id="rId8"/>
            <a:extLst>
              <a:ext uri="{FF2B5EF4-FFF2-40B4-BE49-F238E27FC236}">
                <a16:creationId xmlns:a16="http://schemas.microsoft.com/office/drawing/2014/main" id="{6F47A21F-62DC-65E2-6C32-31885B9AF8AA}"/>
              </a:ext>
            </a:extLst>
          </p:cNvPr>
          <p:cNvSpPr/>
          <p:nvPr/>
        </p:nvSpPr>
        <p:spPr>
          <a:xfrm>
            <a:off x="4510391" y="4692924"/>
            <a:ext cx="963869" cy="270000"/>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latin typeface="Arial" panose="020B0604020202020204" pitchFamily="34" charset="0"/>
                <a:cs typeface="Arial" panose="020B0604020202020204" pitchFamily="34" charset="0"/>
              </a:rPr>
              <a:t>Lär dig mer</a:t>
            </a:r>
          </a:p>
        </p:txBody>
      </p:sp>
      <p:sp>
        <p:nvSpPr>
          <p:cNvPr id="35" name="Rektangel: rundade hörn 34">
            <a:hlinkClick r:id="rId9"/>
            <a:extLst>
              <a:ext uri="{FF2B5EF4-FFF2-40B4-BE49-F238E27FC236}">
                <a16:creationId xmlns:a16="http://schemas.microsoft.com/office/drawing/2014/main" id="{A691EC55-E1B9-8D41-98C9-B08DF5784010}"/>
              </a:ext>
            </a:extLst>
          </p:cNvPr>
          <p:cNvSpPr/>
          <p:nvPr/>
        </p:nvSpPr>
        <p:spPr>
          <a:xfrm>
            <a:off x="8040286" y="3264050"/>
            <a:ext cx="963869" cy="270000"/>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latin typeface="Arial" panose="020B0604020202020204" pitchFamily="34" charset="0"/>
                <a:cs typeface="Arial" panose="020B0604020202020204" pitchFamily="34" charset="0"/>
              </a:rPr>
              <a:t>Lär dig mer</a:t>
            </a:r>
          </a:p>
        </p:txBody>
      </p:sp>
      <p:sp>
        <p:nvSpPr>
          <p:cNvPr id="36" name="Rektangel: rundade hörn 35">
            <a:hlinkClick r:id="rId10"/>
            <a:extLst>
              <a:ext uri="{FF2B5EF4-FFF2-40B4-BE49-F238E27FC236}">
                <a16:creationId xmlns:a16="http://schemas.microsoft.com/office/drawing/2014/main" id="{6F4112C5-88D3-0079-963F-35DA12FA1AD4}"/>
              </a:ext>
            </a:extLst>
          </p:cNvPr>
          <p:cNvSpPr/>
          <p:nvPr/>
        </p:nvSpPr>
        <p:spPr>
          <a:xfrm>
            <a:off x="8031163" y="6137275"/>
            <a:ext cx="963869" cy="270000"/>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latin typeface="Arial" panose="020B0604020202020204" pitchFamily="34" charset="0"/>
                <a:cs typeface="Arial" panose="020B0604020202020204" pitchFamily="34" charset="0"/>
              </a:rPr>
              <a:t>Lär dig mer</a:t>
            </a:r>
          </a:p>
        </p:txBody>
      </p:sp>
      <p:sp>
        <p:nvSpPr>
          <p:cNvPr id="16" name="Rectangle 3">
            <a:extLst>
              <a:ext uri="{FF2B5EF4-FFF2-40B4-BE49-F238E27FC236}">
                <a16:creationId xmlns:a16="http://schemas.microsoft.com/office/drawing/2014/main" id="{1998E62D-5E94-76E0-557D-11B83BC8E1ED}"/>
              </a:ext>
            </a:extLst>
          </p:cNvPr>
          <p:cNvSpPr/>
          <p:nvPr/>
        </p:nvSpPr>
        <p:spPr>
          <a:xfrm>
            <a:off x="5034278" y="2632024"/>
            <a:ext cx="837512" cy="180000"/>
          </a:xfrm>
          <a:prstGeom prst="roundRect">
            <a:avLst/>
          </a:prstGeom>
          <a:solidFill>
            <a:srgbClr val="FFFF00">
              <a:alpha val="0"/>
            </a:srgb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800" dirty="0"/>
          </a:p>
        </p:txBody>
      </p:sp>
      <p:sp>
        <p:nvSpPr>
          <p:cNvPr id="27" name="Arc 23">
            <a:extLst>
              <a:ext uri="{FF2B5EF4-FFF2-40B4-BE49-F238E27FC236}">
                <a16:creationId xmlns:a16="http://schemas.microsoft.com/office/drawing/2014/main" id="{6F34226B-A123-A8C8-D182-E9F940B858A2}"/>
              </a:ext>
            </a:extLst>
          </p:cNvPr>
          <p:cNvSpPr/>
          <p:nvPr/>
        </p:nvSpPr>
        <p:spPr>
          <a:xfrm flipH="1">
            <a:off x="5724830" y="2344450"/>
            <a:ext cx="656412" cy="642532"/>
          </a:xfrm>
          <a:prstGeom prst="arc">
            <a:avLst>
              <a:gd name="adj1" fmla="val 11722150"/>
              <a:gd name="adj2" fmla="val 20487815"/>
            </a:avLst>
          </a:prstGeom>
          <a:ln>
            <a:solidFill>
              <a:srgbClr val="FF0000"/>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sz="2700" dirty="0">
              <a:latin typeface="Arial" panose="020B0604020202020204" pitchFamily="34" charset="0"/>
              <a:cs typeface="Arial" panose="020B0604020202020204" pitchFamily="34" charset="0"/>
            </a:endParaRPr>
          </a:p>
        </p:txBody>
      </p:sp>
      <p:sp>
        <p:nvSpPr>
          <p:cNvPr id="28" name="Rectangle 3">
            <a:extLst>
              <a:ext uri="{FF2B5EF4-FFF2-40B4-BE49-F238E27FC236}">
                <a16:creationId xmlns:a16="http://schemas.microsoft.com/office/drawing/2014/main" id="{0F761DDA-64B3-C057-3CE6-9CADED2355F8}"/>
              </a:ext>
            </a:extLst>
          </p:cNvPr>
          <p:cNvSpPr/>
          <p:nvPr/>
        </p:nvSpPr>
        <p:spPr>
          <a:xfrm>
            <a:off x="4504632" y="3604272"/>
            <a:ext cx="1367157" cy="180000"/>
          </a:xfrm>
          <a:prstGeom prst="roundRect">
            <a:avLst/>
          </a:prstGeom>
          <a:solidFill>
            <a:srgbClr val="FFFF00">
              <a:alpha val="0"/>
            </a:srgb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800" dirty="0"/>
          </a:p>
        </p:txBody>
      </p:sp>
      <p:sp>
        <p:nvSpPr>
          <p:cNvPr id="29" name="Arc 23">
            <a:extLst>
              <a:ext uri="{FF2B5EF4-FFF2-40B4-BE49-F238E27FC236}">
                <a16:creationId xmlns:a16="http://schemas.microsoft.com/office/drawing/2014/main" id="{0D5B6DCD-61F6-EEDE-921E-010839D4967B}"/>
              </a:ext>
            </a:extLst>
          </p:cNvPr>
          <p:cNvSpPr/>
          <p:nvPr/>
        </p:nvSpPr>
        <p:spPr>
          <a:xfrm flipV="1">
            <a:off x="5713485" y="3444080"/>
            <a:ext cx="656412" cy="642532"/>
          </a:xfrm>
          <a:prstGeom prst="arc">
            <a:avLst>
              <a:gd name="adj1" fmla="val 11722150"/>
              <a:gd name="adj2" fmla="val 20487815"/>
            </a:avLst>
          </a:prstGeom>
          <a:ln>
            <a:solidFill>
              <a:srgbClr val="FF0000"/>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sz="2700" dirty="0">
              <a:latin typeface="Arial" panose="020B0604020202020204" pitchFamily="34" charset="0"/>
              <a:cs typeface="Arial" panose="020B0604020202020204" pitchFamily="34" charset="0"/>
            </a:endParaRPr>
          </a:p>
        </p:txBody>
      </p:sp>
      <p:cxnSp>
        <p:nvCxnSpPr>
          <p:cNvPr id="17" name="Straight Connector 33">
            <a:extLst>
              <a:ext uri="{FF2B5EF4-FFF2-40B4-BE49-F238E27FC236}">
                <a16:creationId xmlns:a16="http://schemas.microsoft.com/office/drawing/2014/main" id="{A45779E9-2DDA-2727-B8B3-3C84CDEF299D}"/>
              </a:ext>
            </a:extLst>
          </p:cNvPr>
          <p:cNvCxnSpPr>
            <a:cxnSpLocks/>
          </p:cNvCxnSpPr>
          <p:nvPr/>
        </p:nvCxnSpPr>
        <p:spPr>
          <a:xfrm>
            <a:off x="4263197" y="1138078"/>
            <a:ext cx="0" cy="527018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3">
            <a:extLst>
              <a:ext uri="{FF2B5EF4-FFF2-40B4-BE49-F238E27FC236}">
                <a16:creationId xmlns:a16="http://schemas.microsoft.com/office/drawing/2014/main" id="{7827BF09-064F-7710-963D-EFB14E60BFE4}"/>
              </a:ext>
            </a:extLst>
          </p:cNvPr>
          <p:cNvCxnSpPr>
            <a:cxnSpLocks/>
          </p:cNvCxnSpPr>
          <p:nvPr/>
        </p:nvCxnSpPr>
        <p:spPr>
          <a:xfrm>
            <a:off x="7791450" y="1138078"/>
            <a:ext cx="0" cy="521509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9A43A19D-55EB-E4F8-E77C-39460383E090}"/>
              </a:ext>
            </a:extLst>
          </p:cNvPr>
          <p:cNvSpPr>
            <a:spLocks noGrp="1"/>
          </p:cNvSpPr>
          <p:nvPr>
            <p:ph type="sldNum" sz="quarter" idx="12"/>
          </p:nvPr>
        </p:nvSpPr>
        <p:spPr/>
        <p:txBody>
          <a:bodyPr/>
          <a:lstStyle/>
          <a:p>
            <a:fld id="{AE086683-F536-42AB-ABBC-F4803DFE8DBC}" type="slidenum">
              <a:rPr lang="sv-SE" smtClean="0"/>
              <a:t>1</a:t>
            </a:fld>
            <a:endParaRPr lang="sv-SE" dirty="0"/>
          </a:p>
        </p:txBody>
      </p:sp>
    </p:spTree>
    <p:extLst>
      <p:ext uri="{BB962C8B-B14F-4D97-AF65-F5344CB8AC3E}">
        <p14:creationId xmlns:p14="http://schemas.microsoft.com/office/powerpoint/2010/main" val="186102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C4E1E-7DA2-B94E-4571-C58A16990639}"/>
              </a:ext>
            </a:extLst>
          </p:cNvPr>
          <p:cNvSpPr>
            <a:spLocks noGrp="1"/>
          </p:cNvSpPr>
          <p:nvPr>
            <p:ph type="title"/>
          </p:nvPr>
        </p:nvSpPr>
        <p:spPr/>
        <p:txBody>
          <a:bodyPr/>
          <a:lstStyle/>
          <a:p>
            <a:r>
              <a:rPr lang="en-US" dirty="0"/>
              <a:t>För </a:t>
            </a:r>
            <a:r>
              <a:rPr lang="en-US" dirty="0" err="1"/>
              <a:t>starka</a:t>
            </a:r>
            <a:r>
              <a:rPr lang="en-US" dirty="0"/>
              <a:t> </a:t>
            </a:r>
            <a:r>
              <a:rPr lang="en-US" dirty="0" err="1"/>
              <a:t>bibliotek</a:t>
            </a:r>
            <a:endParaRPr lang="en-001" dirty="0"/>
          </a:p>
        </p:txBody>
      </p:sp>
      <p:sp>
        <p:nvSpPr>
          <p:cNvPr id="3" name="Slide Number Placeholder 2">
            <a:extLst>
              <a:ext uri="{FF2B5EF4-FFF2-40B4-BE49-F238E27FC236}">
                <a16:creationId xmlns:a16="http://schemas.microsoft.com/office/drawing/2014/main" id="{1E81A327-90B1-8839-0811-32A7ADDC690C}"/>
              </a:ext>
            </a:extLst>
          </p:cNvPr>
          <p:cNvSpPr>
            <a:spLocks noGrp="1"/>
          </p:cNvSpPr>
          <p:nvPr>
            <p:ph type="sldNum" sz="quarter" idx="12"/>
          </p:nvPr>
        </p:nvSpPr>
        <p:spPr/>
        <p:txBody>
          <a:bodyPr/>
          <a:lstStyle/>
          <a:p>
            <a:fld id="{AE086683-F536-42AB-ABBC-F4803DFE8DBC}" type="slidenum">
              <a:rPr lang="sv-SE" smtClean="0"/>
              <a:t>10</a:t>
            </a:fld>
            <a:endParaRPr lang="sv-SE" dirty="0"/>
          </a:p>
        </p:txBody>
      </p:sp>
      <p:sp>
        <p:nvSpPr>
          <p:cNvPr id="4" name="Content Placeholder 3">
            <a:extLst>
              <a:ext uri="{FF2B5EF4-FFF2-40B4-BE49-F238E27FC236}">
                <a16:creationId xmlns:a16="http://schemas.microsoft.com/office/drawing/2014/main" id="{D28D871D-7C37-6C7D-214D-FE4EE1250AF0}"/>
              </a:ext>
            </a:extLst>
          </p:cNvPr>
          <p:cNvSpPr>
            <a:spLocks noGrp="1"/>
          </p:cNvSpPr>
          <p:nvPr>
            <p:ph sz="quarter" idx="13"/>
          </p:nvPr>
        </p:nvSpPr>
        <p:spPr/>
        <p:txBody>
          <a:bodyPr/>
          <a:lstStyle/>
          <a:p>
            <a:r>
              <a:rPr lang="en-US" dirty="0" err="1"/>
              <a:t>Biblioteken</a:t>
            </a:r>
            <a:r>
              <a:rPr lang="en-US" dirty="0"/>
              <a:t> </a:t>
            </a:r>
            <a:r>
              <a:rPr lang="en-US" dirty="0" err="1"/>
              <a:t>måste</a:t>
            </a:r>
            <a:r>
              <a:rPr lang="en-US" dirty="0"/>
              <a:t> </a:t>
            </a:r>
            <a:r>
              <a:rPr lang="en-US" dirty="0" err="1"/>
              <a:t>få</a:t>
            </a:r>
            <a:r>
              <a:rPr lang="en-US" dirty="0"/>
              <a:t> </a:t>
            </a:r>
            <a:r>
              <a:rPr lang="en-US" dirty="0" err="1"/>
              <a:t>ordentliga</a:t>
            </a:r>
            <a:r>
              <a:rPr lang="en-US" dirty="0"/>
              <a:t> </a:t>
            </a:r>
            <a:r>
              <a:rPr lang="en-US" dirty="0" err="1"/>
              <a:t>budgetförstärkningar</a:t>
            </a:r>
            <a:r>
              <a:rPr lang="en-US" dirty="0"/>
              <a:t> </a:t>
            </a:r>
            <a:r>
              <a:rPr lang="en-US" dirty="0" err="1"/>
              <a:t>så</a:t>
            </a:r>
            <a:r>
              <a:rPr lang="en-US" dirty="0"/>
              <a:t> </a:t>
            </a:r>
            <a:r>
              <a:rPr lang="en-US" dirty="0" err="1"/>
              <a:t>att</a:t>
            </a:r>
            <a:r>
              <a:rPr lang="en-US" dirty="0"/>
              <a:t> de </a:t>
            </a:r>
            <a:r>
              <a:rPr lang="en-US" dirty="0" err="1"/>
              <a:t>kan</a:t>
            </a:r>
            <a:r>
              <a:rPr lang="en-US" dirty="0"/>
              <a:t> </a:t>
            </a:r>
            <a:r>
              <a:rPr lang="en-US" dirty="0" err="1"/>
              <a:t>genomföra</a:t>
            </a:r>
            <a:r>
              <a:rPr lang="en-US" dirty="0"/>
              <a:t> </a:t>
            </a:r>
            <a:r>
              <a:rPr lang="en-US" dirty="0" err="1"/>
              <a:t>sina</a:t>
            </a:r>
            <a:r>
              <a:rPr lang="en-US" dirty="0"/>
              <a:t> </a:t>
            </a:r>
            <a:r>
              <a:rPr lang="en-US" dirty="0" err="1"/>
              <a:t>viktiga</a:t>
            </a:r>
            <a:r>
              <a:rPr lang="en-US" dirty="0"/>
              <a:t> </a:t>
            </a:r>
            <a:r>
              <a:rPr lang="en-US" dirty="0" err="1"/>
              <a:t>uppdrag</a:t>
            </a:r>
            <a:r>
              <a:rPr lang="en-US" dirty="0"/>
              <a:t> och </a:t>
            </a:r>
            <a:r>
              <a:rPr lang="en-US" dirty="0" err="1"/>
              <a:t>samtidigt</a:t>
            </a:r>
            <a:r>
              <a:rPr lang="en-US" dirty="0"/>
              <a:t> </a:t>
            </a:r>
            <a:r>
              <a:rPr lang="en-US" dirty="0" err="1"/>
              <a:t>säkerställa</a:t>
            </a:r>
            <a:r>
              <a:rPr lang="en-US" dirty="0"/>
              <a:t> </a:t>
            </a:r>
            <a:r>
              <a:rPr lang="en-US" dirty="0" err="1"/>
              <a:t>en</a:t>
            </a:r>
            <a:r>
              <a:rPr lang="en-US" dirty="0"/>
              <a:t> bra </a:t>
            </a:r>
            <a:r>
              <a:rPr lang="en-US" dirty="0" err="1"/>
              <a:t>arbetsmiljö</a:t>
            </a:r>
            <a:r>
              <a:rPr lang="en-US" dirty="0"/>
              <a:t>. </a:t>
            </a:r>
          </a:p>
          <a:p>
            <a:r>
              <a:rPr lang="en-US" dirty="0" err="1"/>
              <a:t>Bibliotekariernas</a:t>
            </a:r>
            <a:r>
              <a:rPr lang="en-US" dirty="0"/>
              <a:t> </a:t>
            </a:r>
            <a:r>
              <a:rPr lang="en-US" dirty="0" err="1"/>
              <a:t>löner</a:t>
            </a:r>
            <a:r>
              <a:rPr lang="en-US" dirty="0"/>
              <a:t> </a:t>
            </a:r>
            <a:r>
              <a:rPr lang="en-US" dirty="0" err="1"/>
              <a:t>måste</a:t>
            </a:r>
            <a:r>
              <a:rPr lang="en-US" dirty="0"/>
              <a:t> </a:t>
            </a:r>
            <a:r>
              <a:rPr lang="en-US" dirty="0" err="1"/>
              <a:t>höjas</a:t>
            </a:r>
            <a:r>
              <a:rPr lang="en-US" dirty="0"/>
              <a:t>! </a:t>
            </a:r>
            <a:r>
              <a:rPr lang="en-US" dirty="0" err="1"/>
              <a:t>Politiker</a:t>
            </a:r>
            <a:r>
              <a:rPr lang="en-US" dirty="0"/>
              <a:t> och </a:t>
            </a:r>
            <a:r>
              <a:rPr lang="en-US" dirty="0" err="1"/>
              <a:t>arbetsgivare</a:t>
            </a:r>
            <a:r>
              <a:rPr lang="en-US" dirty="0"/>
              <a:t> </a:t>
            </a:r>
            <a:r>
              <a:rPr lang="en-US" dirty="0" err="1"/>
              <a:t>har</a:t>
            </a:r>
            <a:r>
              <a:rPr lang="en-US" dirty="0"/>
              <a:t> </a:t>
            </a:r>
            <a:r>
              <a:rPr lang="en-US" dirty="0" err="1"/>
              <a:t>ett</a:t>
            </a:r>
            <a:r>
              <a:rPr lang="en-US" dirty="0"/>
              <a:t> </a:t>
            </a:r>
            <a:r>
              <a:rPr lang="en-US" dirty="0" err="1"/>
              <a:t>ansvar</a:t>
            </a:r>
            <a:r>
              <a:rPr lang="en-US" dirty="0"/>
              <a:t> för </a:t>
            </a:r>
            <a:r>
              <a:rPr lang="en-US" dirty="0" err="1"/>
              <a:t>att</a:t>
            </a:r>
            <a:r>
              <a:rPr lang="en-US" dirty="0"/>
              <a:t> </a:t>
            </a:r>
            <a:r>
              <a:rPr lang="en-US" dirty="0" err="1"/>
              <a:t>lönerna</a:t>
            </a:r>
            <a:r>
              <a:rPr lang="en-US" dirty="0"/>
              <a:t> </a:t>
            </a:r>
            <a:r>
              <a:rPr lang="en-US" dirty="0" err="1"/>
              <a:t>motsvarar</a:t>
            </a:r>
            <a:r>
              <a:rPr lang="en-US" dirty="0"/>
              <a:t> </a:t>
            </a:r>
            <a:r>
              <a:rPr lang="en-US" dirty="0" err="1"/>
              <a:t>kraven</a:t>
            </a:r>
            <a:r>
              <a:rPr lang="en-US" dirty="0"/>
              <a:t> </a:t>
            </a:r>
            <a:r>
              <a:rPr lang="en-US" dirty="0" err="1"/>
              <a:t>på</a:t>
            </a:r>
            <a:r>
              <a:rPr lang="en-US" dirty="0"/>
              <a:t> </a:t>
            </a:r>
            <a:r>
              <a:rPr lang="en-US" dirty="0" err="1"/>
              <a:t>utbildning</a:t>
            </a:r>
            <a:r>
              <a:rPr lang="en-US" dirty="0"/>
              <a:t> och </a:t>
            </a:r>
            <a:r>
              <a:rPr lang="en-US" dirty="0" err="1"/>
              <a:t>kvalifikationer</a:t>
            </a:r>
            <a:r>
              <a:rPr lang="en-US" dirty="0"/>
              <a:t>. </a:t>
            </a:r>
          </a:p>
          <a:p>
            <a:r>
              <a:rPr lang="en-US" dirty="0" err="1"/>
              <a:t>Skollagen</a:t>
            </a:r>
            <a:r>
              <a:rPr lang="en-US" dirty="0"/>
              <a:t> </a:t>
            </a:r>
            <a:r>
              <a:rPr lang="en-US" dirty="0" err="1"/>
              <a:t>måste</a:t>
            </a:r>
            <a:r>
              <a:rPr lang="en-US" dirty="0"/>
              <a:t> </a:t>
            </a:r>
            <a:r>
              <a:rPr lang="en-US" dirty="0" err="1"/>
              <a:t>skärpas</a:t>
            </a:r>
            <a:r>
              <a:rPr lang="en-US" dirty="0"/>
              <a:t> </a:t>
            </a:r>
            <a:r>
              <a:rPr lang="en-US" dirty="0" err="1"/>
              <a:t>så</a:t>
            </a:r>
            <a:r>
              <a:rPr lang="en-US" dirty="0"/>
              <a:t> </a:t>
            </a:r>
            <a:r>
              <a:rPr lang="en-US" dirty="0" err="1"/>
              <a:t>att</a:t>
            </a:r>
            <a:r>
              <a:rPr lang="en-US" dirty="0"/>
              <a:t> alla barn och </a:t>
            </a:r>
            <a:r>
              <a:rPr lang="en-US" dirty="0" err="1"/>
              <a:t>unga</a:t>
            </a:r>
            <a:r>
              <a:rPr lang="en-US" dirty="0"/>
              <a:t> </a:t>
            </a:r>
            <a:r>
              <a:rPr lang="en-US" dirty="0" err="1"/>
              <a:t>får</a:t>
            </a:r>
            <a:r>
              <a:rPr lang="en-US" dirty="0"/>
              <a:t> </a:t>
            </a:r>
            <a:r>
              <a:rPr lang="en-US" dirty="0" err="1"/>
              <a:t>tillgång</a:t>
            </a:r>
            <a:r>
              <a:rPr lang="en-US" dirty="0"/>
              <a:t> till </a:t>
            </a:r>
            <a:r>
              <a:rPr lang="en-US" dirty="0" err="1"/>
              <a:t>ett</a:t>
            </a:r>
            <a:r>
              <a:rPr lang="en-US" dirty="0"/>
              <a:t> </a:t>
            </a:r>
            <a:r>
              <a:rPr lang="en-US" dirty="0" err="1"/>
              <a:t>bemannat</a:t>
            </a:r>
            <a:r>
              <a:rPr lang="en-US" dirty="0"/>
              <a:t> </a:t>
            </a:r>
            <a:r>
              <a:rPr lang="en-US" dirty="0" err="1"/>
              <a:t>skolbibliotek</a:t>
            </a:r>
            <a:r>
              <a:rPr lang="en-US" dirty="0"/>
              <a:t>. </a:t>
            </a:r>
          </a:p>
          <a:p>
            <a:endParaRPr lang="en-US" dirty="0"/>
          </a:p>
          <a:p>
            <a:endParaRPr lang="en-US" dirty="0"/>
          </a:p>
          <a:p>
            <a:endParaRPr lang="en-US" dirty="0"/>
          </a:p>
          <a:p>
            <a:endParaRPr lang="en-001" dirty="0"/>
          </a:p>
        </p:txBody>
      </p:sp>
      <p:sp>
        <p:nvSpPr>
          <p:cNvPr id="5" name="Content Placeholder 4">
            <a:extLst>
              <a:ext uri="{FF2B5EF4-FFF2-40B4-BE49-F238E27FC236}">
                <a16:creationId xmlns:a16="http://schemas.microsoft.com/office/drawing/2014/main" id="{2C979CD6-180D-93C5-E151-6C0193D9503E}"/>
              </a:ext>
            </a:extLst>
          </p:cNvPr>
          <p:cNvSpPr>
            <a:spLocks noGrp="1"/>
          </p:cNvSpPr>
          <p:nvPr>
            <p:ph sz="quarter" idx="14"/>
          </p:nvPr>
        </p:nvSpPr>
        <p:spPr/>
        <p:txBody>
          <a:bodyPr/>
          <a:lstStyle/>
          <a:p>
            <a:r>
              <a:rPr lang="en-US" dirty="0"/>
              <a:t>De </a:t>
            </a:r>
            <a:r>
              <a:rPr lang="en-US" dirty="0" err="1"/>
              <a:t>som</a:t>
            </a:r>
            <a:r>
              <a:rPr lang="en-US" dirty="0"/>
              <a:t> </a:t>
            </a:r>
            <a:r>
              <a:rPr lang="en-US" dirty="0" err="1"/>
              <a:t>jobbar</a:t>
            </a:r>
            <a:r>
              <a:rPr lang="en-US" dirty="0"/>
              <a:t> </a:t>
            </a:r>
            <a:r>
              <a:rPr lang="en-US" dirty="0" err="1"/>
              <a:t>på</a:t>
            </a:r>
            <a:r>
              <a:rPr lang="en-US" dirty="0"/>
              <a:t> </a:t>
            </a:r>
            <a:r>
              <a:rPr lang="en-US" dirty="0" err="1"/>
              <a:t>biblioteken</a:t>
            </a:r>
            <a:r>
              <a:rPr lang="en-US" dirty="0"/>
              <a:t> </a:t>
            </a:r>
            <a:r>
              <a:rPr lang="en-US" dirty="0" err="1"/>
              <a:t>är</a:t>
            </a:r>
            <a:r>
              <a:rPr lang="en-US" dirty="0"/>
              <a:t> </a:t>
            </a:r>
            <a:r>
              <a:rPr lang="en-US" dirty="0" err="1"/>
              <a:t>bäst</a:t>
            </a:r>
            <a:r>
              <a:rPr lang="en-US" dirty="0"/>
              <a:t> </a:t>
            </a:r>
            <a:r>
              <a:rPr lang="en-US" dirty="0" err="1"/>
              <a:t>lämpade</a:t>
            </a:r>
            <a:r>
              <a:rPr lang="en-US" dirty="0"/>
              <a:t> </a:t>
            </a:r>
            <a:r>
              <a:rPr lang="en-US" dirty="0" err="1"/>
              <a:t>att</a:t>
            </a:r>
            <a:r>
              <a:rPr lang="en-US" dirty="0"/>
              <a:t> </a:t>
            </a:r>
            <a:r>
              <a:rPr lang="en-US" dirty="0" err="1"/>
              <a:t>avgöra</a:t>
            </a:r>
            <a:r>
              <a:rPr lang="en-US" dirty="0"/>
              <a:t> </a:t>
            </a:r>
            <a:r>
              <a:rPr lang="en-US" dirty="0" err="1"/>
              <a:t>vilka</a:t>
            </a:r>
            <a:r>
              <a:rPr lang="en-US" dirty="0"/>
              <a:t> </a:t>
            </a:r>
            <a:r>
              <a:rPr lang="en-US" dirty="0" err="1"/>
              <a:t>böcker</a:t>
            </a:r>
            <a:r>
              <a:rPr lang="en-US" dirty="0"/>
              <a:t> </a:t>
            </a:r>
            <a:r>
              <a:rPr lang="en-US" dirty="0" err="1"/>
              <a:t>som</a:t>
            </a:r>
            <a:r>
              <a:rPr lang="en-US" dirty="0"/>
              <a:t> ska </a:t>
            </a:r>
            <a:r>
              <a:rPr lang="en-US" dirty="0" err="1"/>
              <a:t>köpas</a:t>
            </a:r>
            <a:r>
              <a:rPr lang="en-US" dirty="0"/>
              <a:t> in </a:t>
            </a:r>
            <a:r>
              <a:rPr lang="en-US" dirty="0" err="1"/>
              <a:t>eller</a:t>
            </a:r>
            <a:r>
              <a:rPr lang="en-US" dirty="0"/>
              <a:t> </a:t>
            </a:r>
            <a:r>
              <a:rPr lang="en-US" dirty="0" err="1"/>
              <a:t>vilka</a:t>
            </a:r>
            <a:r>
              <a:rPr lang="en-US" dirty="0"/>
              <a:t> </a:t>
            </a:r>
            <a:r>
              <a:rPr lang="en-US" dirty="0" err="1"/>
              <a:t>arrangemang</a:t>
            </a:r>
            <a:r>
              <a:rPr lang="en-US" dirty="0"/>
              <a:t> </a:t>
            </a:r>
            <a:r>
              <a:rPr lang="en-US" dirty="0" err="1"/>
              <a:t>som</a:t>
            </a:r>
            <a:r>
              <a:rPr lang="en-US" dirty="0"/>
              <a:t> ska </a:t>
            </a:r>
            <a:r>
              <a:rPr lang="en-US" dirty="0" err="1"/>
              <a:t>genomföras</a:t>
            </a:r>
            <a:r>
              <a:rPr lang="en-US" dirty="0"/>
              <a:t> – </a:t>
            </a:r>
            <a:r>
              <a:rPr lang="en-US" dirty="0" err="1"/>
              <a:t>politiker</a:t>
            </a:r>
            <a:r>
              <a:rPr lang="en-US" dirty="0"/>
              <a:t> ska </a:t>
            </a:r>
            <a:r>
              <a:rPr lang="en-US" dirty="0" err="1"/>
              <a:t>hålla</a:t>
            </a:r>
            <a:r>
              <a:rPr lang="en-US" dirty="0"/>
              <a:t> </a:t>
            </a:r>
            <a:r>
              <a:rPr lang="en-US" dirty="0" err="1"/>
              <a:t>armlängds</a:t>
            </a:r>
            <a:r>
              <a:rPr lang="en-US" dirty="0"/>
              <a:t> </a:t>
            </a:r>
            <a:r>
              <a:rPr lang="en-US" dirty="0" err="1"/>
              <a:t>avstånd</a:t>
            </a:r>
            <a:r>
              <a:rPr lang="en-US" dirty="0"/>
              <a:t> till </a:t>
            </a:r>
            <a:r>
              <a:rPr lang="en-US" dirty="0" err="1"/>
              <a:t>bibliotekens</a:t>
            </a:r>
            <a:r>
              <a:rPr lang="en-US" dirty="0"/>
              <a:t> </a:t>
            </a:r>
            <a:r>
              <a:rPr lang="en-US" dirty="0" err="1"/>
              <a:t>verksamhet</a:t>
            </a:r>
            <a:r>
              <a:rPr lang="en-US" dirty="0"/>
              <a:t>!  </a:t>
            </a:r>
          </a:p>
          <a:p>
            <a:r>
              <a:rPr lang="en-US" dirty="0" err="1"/>
              <a:t>Folkbiblioteken</a:t>
            </a:r>
            <a:r>
              <a:rPr lang="en-US" dirty="0"/>
              <a:t> </a:t>
            </a:r>
            <a:r>
              <a:rPr lang="en-US" dirty="0" err="1"/>
              <a:t>kan</a:t>
            </a:r>
            <a:r>
              <a:rPr lang="en-US" dirty="0"/>
              <a:t> </a:t>
            </a:r>
            <a:r>
              <a:rPr lang="en-US" dirty="0" err="1"/>
              <a:t>inte</a:t>
            </a:r>
            <a:r>
              <a:rPr lang="en-US" dirty="0"/>
              <a:t> </a:t>
            </a:r>
            <a:r>
              <a:rPr lang="en-US" dirty="0" err="1"/>
              <a:t>vara</a:t>
            </a:r>
            <a:r>
              <a:rPr lang="en-US" dirty="0"/>
              <a:t> det </a:t>
            </a:r>
            <a:r>
              <a:rPr lang="en-US" dirty="0" err="1"/>
              <a:t>enda</a:t>
            </a:r>
            <a:r>
              <a:rPr lang="en-US" dirty="0"/>
              <a:t> </a:t>
            </a:r>
            <a:r>
              <a:rPr lang="en-US" dirty="0" err="1"/>
              <a:t>öppna</a:t>
            </a:r>
            <a:r>
              <a:rPr lang="en-US" dirty="0"/>
              <a:t> </a:t>
            </a:r>
            <a:r>
              <a:rPr lang="en-US" dirty="0" err="1"/>
              <a:t>rummet</a:t>
            </a:r>
            <a:r>
              <a:rPr lang="en-US" dirty="0"/>
              <a:t> </a:t>
            </a:r>
            <a:r>
              <a:rPr lang="en-US" dirty="0" err="1"/>
              <a:t>i</a:t>
            </a:r>
            <a:r>
              <a:rPr lang="en-US" dirty="0"/>
              <a:t> </a:t>
            </a:r>
            <a:r>
              <a:rPr lang="en-US" dirty="0" err="1"/>
              <a:t>samhället</a:t>
            </a:r>
            <a:r>
              <a:rPr lang="en-US" dirty="0"/>
              <a:t> – </a:t>
            </a:r>
            <a:r>
              <a:rPr lang="en-US" dirty="0" err="1"/>
              <a:t>därför</a:t>
            </a:r>
            <a:r>
              <a:rPr lang="en-US" dirty="0"/>
              <a:t> </a:t>
            </a:r>
            <a:r>
              <a:rPr lang="en-US" dirty="0" err="1"/>
              <a:t>kräver</a:t>
            </a:r>
            <a:r>
              <a:rPr lang="en-US" dirty="0"/>
              <a:t> vi </a:t>
            </a:r>
            <a:r>
              <a:rPr lang="en-US" dirty="0" err="1"/>
              <a:t>också</a:t>
            </a:r>
            <a:r>
              <a:rPr lang="en-US" dirty="0"/>
              <a:t> </a:t>
            </a:r>
            <a:r>
              <a:rPr lang="en-US" dirty="0" err="1"/>
              <a:t>att</a:t>
            </a:r>
            <a:r>
              <a:rPr lang="en-US" dirty="0"/>
              <a:t> det ska </a:t>
            </a:r>
            <a:r>
              <a:rPr lang="en-US" dirty="0" err="1"/>
              <a:t>finnas</a:t>
            </a:r>
            <a:r>
              <a:rPr lang="en-US" dirty="0"/>
              <a:t> </a:t>
            </a:r>
            <a:r>
              <a:rPr lang="en-US" dirty="0" err="1"/>
              <a:t>tillräckliga</a:t>
            </a:r>
            <a:r>
              <a:rPr lang="en-US" dirty="0"/>
              <a:t> </a:t>
            </a:r>
            <a:r>
              <a:rPr lang="en-US" dirty="0" err="1"/>
              <a:t>resurser</a:t>
            </a:r>
            <a:r>
              <a:rPr lang="en-US" dirty="0"/>
              <a:t> till </a:t>
            </a:r>
            <a:r>
              <a:rPr lang="en-US" dirty="0" err="1"/>
              <a:t>exempelvis</a:t>
            </a:r>
            <a:r>
              <a:rPr lang="en-US" dirty="0"/>
              <a:t> </a:t>
            </a:r>
            <a:r>
              <a:rPr lang="en-US" dirty="0" err="1"/>
              <a:t>missbruksvård</a:t>
            </a:r>
            <a:r>
              <a:rPr lang="en-US" dirty="0"/>
              <a:t>, </a:t>
            </a:r>
            <a:r>
              <a:rPr lang="en-US" dirty="0" err="1"/>
              <a:t>socialtjänst</a:t>
            </a:r>
            <a:r>
              <a:rPr lang="en-US" dirty="0"/>
              <a:t> och </a:t>
            </a:r>
            <a:r>
              <a:rPr lang="en-US" dirty="0" err="1"/>
              <a:t>psykiatri</a:t>
            </a:r>
            <a:r>
              <a:rPr lang="en-US" dirty="0"/>
              <a:t>. </a:t>
            </a:r>
          </a:p>
          <a:p>
            <a:r>
              <a:rPr lang="en-US" dirty="0" err="1"/>
              <a:t>Bredda</a:t>
            </a:r>
            <a:r>
              <a:rPr lang="en-US" dirty="0"/>
              <a:t> </a:t>
            </a:r>
            <a:r>
              <a:rPr lang="en-US" dirty="0" err="1"/>
              <a:t>mångfalden</a:t>
            </a:r>
            <a:r>
              <a:rPr lang="en-US" dirty="0"/>
              <a:t> bland de </a:t>
            </a:r>
            <a:r>
              <a:rPr lang="en-US" dirty="0" err="1"/>
              <a:t>som</a:t>
            </a:r>
            <a:r>
              <a:rPr lang="en-US" dirty="0"/>
              <a:t> </a:t>
            </a:r>
            <a:r>
              <a:rPr lang="en-US" dirty="0" err="1"/>
              <a:t>studerar</a:t>
            </a:r>
            <a:r>
              <a:rPr lang="en-US" dirty="0"/>
              <a:t> och </a:t>
            </a:r>
            <a:r>
              <a:rPr lang="en-US" dirty="0" err="1"/>
              <a:t>arbetar</a:t>
            </a:r>
            <a:r>
              <a:rPr lang="en-US" dirty="0"/>
              <a:t> </a:t>
            </a:r>
            <a:r>
              <a:rPr lang="en-US" dirty="0" err="1"/>
              <a:t>inom</a:t>
            </a:r>
            <a:r>
              <a:rPr lang="en-US" dirty="0"/>
              <a:t> </a:t>
            </a:r>
            <a:r>
              <a:rPr lang="en-US" dirty="0" err="1"/>
              <a:t>biblioteksområdet</a:t>
            </a:r>
            <a:r>
              <a:rPr lang="en-US" dirty="0"/>
              <a:t>. </a:t>
            </a:r>
          </a:p>
          <a:p>
            <a:endParaRPr lang="en-US" dirty="0"/>
          </a:p>
          <a:p>
            <a:endParaRPr lang="en-US" dirty="0"/>
          </a:p>
          <a:p>
            <a:endParaRPr lang="en-US" dirty="0"/>
          </a:p>
          <a:p>
            <a:endParaRPr lang="en-001" dirty="0"/>
          </a:p>
        </p:txBody>
      </p:sp>
    </p:spTree>
    <p:extLst>
      <p:ext uri="{BB962C8B-B14F-4D97-AF65-F5344CB8AC3E}">
        <p14:creationId xmlns:p14="http://schemas.microsoft.com/office/powerpoint/2010/main" val="87576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45A6E-0C68-4893-31ED-7B14F483695F}"/>
              </a:ext>
            </a:extLst>
          </p:cNvPr>
          <p:cNvSpPr>
            <a:spLocks noGrp="1"/>
          </p:cNvSpPr>
          <p:nvPr>
            <p:ph type="title"/>
          </p:nvPr>
        </p:nvSpPr>
        <p:spPr/>
        <p:txBody>
          <a:bodyPr/>
          <a:lstStyle/>
          <a:p>
            <a:r>
              <a:rPr lang="sv-SE" dirty="0"/>
              <a:t>För en hållbar och utvecklande kommunikationsbransch</a:t>
            </a:r>
            <a:endParaRPr lang="en-001" dirty="0"/>
          </a:p>
        </p:txBody>
      </p:sp>
      <p:sp>
        <p:nvSpPr>
          <p:cNvPr id="3" name="Slide Number Placeholder 2">
            <a:extLst>
              <a:ext uri="{FF2B5EF4-FFF2-40B4-BE49-F238E27FC236}">
                <a16:creationId xmlns:a16="http://schemas.microsoft.com/office/drawing/2014/main" id="{20D94704-FD66-0248-5301-7F88B7295C2E}"/>
              </a:ext>
            </a:extLst>
          </p:cNvPr>
          <p:cNvSpPr>
            <a:spLocks noGrp="1"/>
          </p:cNvSpPr>
          <p:nvPr>
            <p:ph type="sldNum" sz="quarter" idx="12"/>
          </p:nvPr>
        </p:nvSpPr>
        <p:spPr/>
        <p:txBody>
          <a:bodyPr/>
          <a:lstStyle/>
          <a:p>
            <a:fld id="{AE086683-F536-42AB-ABBC-F4803DFE8DBC}" type="slidenum">
              <a:rPr lang="sv-SE" smtClean="0"/>
              <a:t>11</a:t>
            </a:fld>
            <a:endParaRPr lang="sv-SE" dirty="0"/>
          </a:p>
        </p:txBody>
      </p:sp>
      <p:sp>
        <p:nvSpPr>
          <p:cNvPr id="4" name="Content Placeholder 3">
            <a:extLst>
              <a:ext uri="{FF2B5EF4-FFF2-40B4-BE49-F238E27FC236}">
                <a16:creationId xmlns:a16="http://schemas.microsoft.com/office/drawing/2014/main" id="{88A7C66D-6F23-2DCE-1CB9-76B9C7867DF3}"/>
              </a:ext>
            </a:extLst>
          </p:cNvPr>
          <p:cNvSpPr>
            <a:spLocks noGrp="1"/>
          </p:cNvSpPr>
          <p:nvPr>
            <p:ph sz="quarter" idx="13"/>
          </p:nvPr>
        </p:nvSpPr>
        <p:spPr/>
        <p:txBody>
          <a:bodyPr/>
          <a:lstStyle/>
          <a:p>
            <a:r>
              <a:rPr lang="en-US" dirty="0" err="1"/>
              <a:t>Arbetsgivaren</a:t>
            </a:r>
            <a:r>
              <a:rPr lang="en-US" dirty="0"/>
              <a:t> ska se till </a:t>
            </a:r>
            <a:r>
              <a:rPr lang="en-US" dirty="0" err="1"/>
              <a:t>att</a:t>
            </a:r>
            <a:r>
              <a:rPr lang="en-US" dirty="0"/>
              <a:t> alla </a:t>
            </a:r>
            <a:r>
              <a:rPr lang="en-US" dirty="0" err="1"/>
              <a:t>medarbetare</a:t>
            </a:r>
            <a:r>
              <a:rPr lang="en-US" dirty="0"/>
              <a:t> </a:t>
            </a:r>
            <a:r>
              <a:rPr lang="en-US" dirty="0" err="1"/>
              <a:t>har</a:t>
            </a:r>
            <a:r>
              <a:rPr lang="en-US" dirty="0"/>
              <a:t> den </a:t>
            </a:r>
            <a:r>
              <a:rPr lang="en-US" dirty="0" err="1"/>
              <a:t>tid</a:t>
            </a:r>
            <a:r>
              <a:rPr lang="en-US" dirty="0"/>
              <a:t> och de </a:t>
            </a:r>
            <a:r>
              <a:rPr lang="en-US" dirty="0" err="1"/>
              <a:t>resurser</a:t>
            </a:r>
            <a:r>
              <a:rPr lang="en-US" dirty="0"/>
              <a:t> </a:t>
            </a:r>
            <a:r>
              <a:rPr lang="en-US" dirty="0" err="1"/>
              <a:t>som</a:t>
            </a:r>
            <a:r>
              <a:rPr lang="en-US" dirty="0"/>
              <a:t> </a:t>
            </a:r>
            <a:r>
              <a:rPr lang="en-US" dirty="0" err="1"/>
              <a:t>krävs</a:t>
            </a:r>
            <a:r>
              <a:rPr lang="en-US" dirty="0"/>
              <a:t> för </a:t>
            </a:r>
            <a:r>
              <a:rPr lang="en-US" dirty="0" err="1"/>
              <a:t>arbetet</a:t>
            </a:r>
            <a:r>
              <a:rPr lang="en-US" dirty="0"/>
              <a:t>. </a:t>
            </a:r>
          </a:p>
          <a:p>
            <a:r>
              <a:rPr lang="en-US" dirty="0"/>
              <a:t>Alla </a:t>
            </a:r>
            <a:r>
              <a:rPr lang="en-US" dirty="0" err="1"/>
              <a:t>arbetsplatser</a:t>
            </a:r>
            <a:r>
              <a:rPr lang="en-US" dirty="0"/>
              <a:t> ska ha </a:t>
            </a:r>
            <a:r>
              <a:rPr lang="en-US" dirty="0" err="1"/>
              <a:t>en</a:t>
            </a:r>
            <a:r>
              <a:rPr lang="en-US" dirty="0"/>
              <a:t> </a:t>
            </a:r>
            <a:r>
              <a:rPr lang="en-US" dirty="0" err="1"/>
              <a:t>tillgänglighetspolicy</a:t>
            </a:r>
            <a:r>
              <a:rPr lang="en-US" dirty="0"/>
              <a:t> </a:t>
            </a:r>
            <a:r>
              <a:rPr lang="en-US" dirty="0" err="1"/>
              <a:t>så</a:t>
            </a:r>
            <a:r>
              <a:rPr lang="en-US" dirty="0"/>
              <a:t> </a:t>
            </a:r>
            <a:r>
              <a:rPr lang="en-US" dirty="0" err="1"/>
              <a:t>att</a:t>
            </a:r>
            <a:r>
              <a:rPr lang="en-US" dirty="0"/>
              <a:t> </a:t>
            </a:r>
            <a:r>
              <a:rPr lang="en-US" dirty="0" err="1"/>
              <a:t>arbetet</a:t>
            </a:r>
            <a:r>
              <a:rPr lang="en-US" dirty="0"/>
              <a:t> </a:t>
            </a:r>
            <a:r>
              <a:rPr lang="en-US" dirty="0" err="1"/>
              <a:t>inte</a:t>
            </a:r>
            <a:r>
              <a:rPr lang="en-US" dirty="0"/>
              <a:t> </a:t>
            </a:r>
            <a:r>
              <a:rPr lang="en-US" dirty="0" err="1"/>
              <a:t>blir</a:t>
            </a:r>
            <a:r>
              <a:rPr lang="en-US" dirty="0"/>
              <a:t> </a:t>
            </a:r>
            <a:r>
              <a:rPr lang="en-US" dirty="0" err="1"/>
              <a:t>gränslöst</a:t>
            </a:r>
            <a:r>
              <a:rPr lang="en-US" dirty="0"/>
              <a:t>. </a:t>
            </a:r>
          </a:p>
          <a:p>
            <a:r>
              <a:rPr lang="en-US" dirty="0"/>
              <a:t>DIK </a:t>
            </a:r>
            <a:r>
              <a:rPr lang="en-US" dirty="0" err="1"/>
              <a:t>arbetar</a:t>
            </a:r>
            <a:r>
              <a:rPr lang="en-US" dirty="0"/>
              <a:t> för </a:t>
            </a:r>
            <a:r>
              <a:rPr lang="en-US" dirty="0" err="1"/>
              <a:t>att</a:t>
            </a:r>
            <a:r>
              <a:rPr lang="en-US" dirty="0"/>
              <a:t> </a:t>
            </a:r>
            <a:r>
              <a:rPr lang="en-US" dirty="0" err="1"/>
              <a:t>fler</a:t>
            </a:r>
            <a:r>
              <a:rPr lang="en-US" dirty="0"/>
              <a:t> ska </a:t>
            </a:r>
            <a:r>
              <a:rPr lang="en-US" dirty="0" err="1"/>
              <a:t>omfattas</a:t>
            </a:r>
            <a:r>
              <a:rPr lang="en-US" dirty="0"/>
              <a:t> av </a:t>
            </a:r>
            <a:r>
              <a:rPr lang="en-US" dirty="0" err="1"/>
              <a:t>kollektivavtal</a:t>
            </a:r>
            <a:r>
              <a:rPr lang="en-US" dirty="0"/>
              <a:t> och de </a:t>
            </a:r>
            <a:r>
              <a:rPr lang="en-US" dirty="0" err="1"/>
              <a:t>fördelar</a:t>
            </a:r>
            <a:r>
              <a:rPr lang="en-US" dirty="0"/>
              <a:t> det ger </a:t>
            </a:r>
            <a:r>
              <a:rPr lang="en-US" dirty="0" err="1"/>
              <a:t>när</a:t>
            </a:r>
            <a:r>
              <a:rPr lang="en-US" dirty="0"/>
              <a:t> det </a:t>
            </a:r>
            <a:r>
              <a:rPr lang="en-US" dirty="0" err="1"/>
              <a:t>gäller</a:t>
            </a:r>
            <a:r>
              <a:rPr lang="en-US" dirty="0"/>
              <a:t> </a:t>
            </a:r>
            <a:r>
              <a:rPr lang="en-US" dirty="0" err="1"/>
              <a:t>exempelvis</a:t>
            </a:r>
            <a:r>
              <a:rPr lang="en-US" dirty="0"/>
              <a:t> </a:t>
            </a:r>
            <a:r>
              <a:rPr lang="en-US" dirty="0" err="1"/>
              <a:t>löner</a:t>
            </a:r>
            <a:r>
              <a:rPr lang="en-US" dirty="0"/>
              <a:t>, </a:t>
            </a:r>
            <a:r>
              <a:rPr lang="en-US" dirty="0" err="1"/>
              <a:t>villkor</a:t>
            </a:r>
            <a:r>
              <a:rPr lang="en-US" dirty="0"/>
              <a:t> och </a:t>
            </a:r>
            <a:r>
              <a:rPr lang="en-US" dirty="0" err="1"/>
              <a:t>pensionsavsättningar</a:t>
            </a:r>
            <a:r>
              <a:rPr lang="en-US" dirty="0"/>
              <a:t>. </a:t>
            </a:r>
          </a:p>
          <a:p>
            <a:endParaRPr lang="en-US" dirty="0"/>
          </a:p>
          <a:p>
            <a:endParaRPr lang="en-US" dirty="0"/>
          </a:p>
          <a:p>
            <a:endParaRPr lang="en-US" dirty="0"/>
          </a:p>
          <a:p>
            <a:endParaRPr lang="en-001" dirty="0"/>
          </a:p>
        </p:txBody>
      </p:sp>
      <p:sp>
        <p:nvSpPr>
          <p:cNvPr id="5" name="Content Placeholder 4">
            <a:extLst>
              <a:ext uri="{FF2B5EF4-FFF2-40B4-BE49-F238E27FC236}">
                <a16:creationId xmlns:a16="http://schemas.microsoft.com/office/drawing/2014/main" id="{8176A2CA-690E-E4B4-35E6-4ABFDA85ED61}"/>
              </a:ext>
            </a:extLst>
          </p:cNvPr>
          <p:cNvSpPr>
            <a:spLocks noGrp="1"/>
          </p:cNvSpPr>
          <p:nvPr>
            <p:ph sz="quarter" idx="14"/>
          </p:nvPr>
        </p:nvSpPr>
        <p:spPr/>
        <p:txBody>
          <a:bodyPr/>
          <a:lstStyle/>
          <a:p>
            <a:pPr fontAlgn="base"/>
            <a:r>
              <a:rPr lang="sv-SE" dirty="0">
                <a:solidFill>
                  <a:srgbClr val="252628"/>
                </a:solidFill>
              </a:rPr>
              <a:t>Kommunikationsbranschen utvecklas ständigt och det är därför viktigt att alla får kontinuerlig kompetensutveckling. </a:t>
            </a:r>
          </a:p>
          <a:p>
            <a:pPr fontAlgn="base"/>
            <a:r>
              <a:rPr lang="sv-SE" dirty="0">
                <a:solidFill>
                  <a:srgbClr val="252628"/>
                </a:solidFill>
              </a:rPr>
              <a:t>Arbetsgivare, utbildningsanordnare och politiker behöver jobba aktivt för att bredda mångfalden bland de som studerar och arbetar inom kommunikationsbranschen. </a:t>
            </a:r>
          </a:p>
          <a:p>
            <a:pPr marL="0" indent="0">
              <a:buNone/>
            </a:pPr>
            <a:endParaRPr lang="sv-SE" dirty="0"/>
          </a:p>
        </p:txBody>
      </p:sp>
    </p:spTree>
    <p:extLst>
      <p:ext uri="{BB962C8B-B14F-4D97-AF65-F5344CB8AC3E}">
        <p14:creationId xmlns:p14="http://schemas.microsoft.com/office/powerpoint/2010/main" val="3799578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3648E-C824-1504-6050-43D63C39A005}"/>
              </a:ext>
            </a:extLst>
          </p:cNvPr>
          <p:cNvSpPr>
            <a:spLocks noGrp="1"/>
          </p:cNvSpPr>
          <p:nvPr>
            <p:ph type="ctrTitle"/>
          </p:nvPr>
        </p:nvSpPr>
        <p:spPr/>
        <p:txBody>
          <a:bodyPr/>
          <a:lstStyle/>
          <a:p>
            <a:r>
              <a:rPr lang="sv-SE" dirty="0"/>
              <a:t>På din väg. </a:t>
            </a:r>
            <a:br>
              <a:rPr lang="sv-SE" dirty="0"/>
            </a:br>
            <a:r>
              <a:rPr lang="sv-SE" dirty="0"/>
              <a:t>Oavsett hur spikrak den är.</a:t>
            </a:r>
          </a:p>
        </p:txBody>
      </p:sp>
    </p:spTree>
    <p:extLst>
      <p:ext uri="{BB962C8B-B14F-4D97-AF65-F5344CB8AC3E}">
        <p14:creationId xmlns:p14="http://schemas.microsoft.com/office/powerpoint/2010/main" val="3759955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72B4B-45CF-A425-9E07-539F9979EA0C}"/>
              </a:ext>
            </a:extLst>
          </p:cNvPr>
          <p:cNvSpPr>
            <a:spLocks noGrp="1"/>
          </p:cNvSpPr>
          <p:nvPr>
            <p:ph type="title"/>
          </p:nvPr>
        </p:nvSpPr>
        <p:spPr/>
        <p:txBody>
          <a:bodyPr/>
          <a:lstStyle/>
          <a:p>
            <a:r>
              <a:rPr lang="en-US" dirty="0" err="1"/>
              <a:t>Varför</a:t>
            </a:r>
            <a:r>
              <a:rPr lang="en-US" dirty="0"/>
              <a:t> </a:t>
            </a:r>
            <a:r>
              <a:rPr lang="en-US" dirty="0" err="1"/>
              <a:t>gå</a:t>
            </a:r>
            <a:r>
              <a:rPr lang="en-US" dirty="0"/>
              <a:t> med </a:t>
            </a:r>
            <a:r>
              <a:rPr lang="en-US" dirty="0" err="1"/>
              <a:t>i</a:t>
            </a:r>
            <a:r>
              <a:rPr lang="en-US" dirty="0"/>
              <a:t> DIK?</a:t>
            </a:r>
            <a:endParaRPr lang="en-001" dirty="0"/>
          </a:p>
        </p:txBody>
      </p:sp>
      <p:sp>
        <p:nvSpPr>
          <p:cNvPr id="3" name="Slide Number Placeholder 2">
            <a:extLst>
              <a:ext uri="{FF2B5EF4-FFF2-40B4-BE49-F238E27FC236}">
                <a16:creationId xmlns:a16="http://schemas.microsoft.com/office/drawing/2014/main" id="{B19DE6FE-0A8A-8970-99A0-6A0FF2D6603E}"/>
              </a:ext>
            </a:extLst>
          </p:cNvPr>
          <p:cNvSpPr>
            <a:spLocks noGrp="1"/>
          </p:cNvSpPr>
          <p:nvPr>
            <p:ph type="sldNum" sz="quarter" idx="12"/>
          </p:nvPr>
        </p:nvSpPr>
        <p:spPr/>
        <p:txBody>
          <a:bodyPr/>
          <a:lstStyle/>
          <a:p>
            <a:fld id="{AE086683-F536-42AB-ABBC-F4803DFE8DBC}" type="slidenum">
              <a:rPr lang="sv-SE" smtClean="0"/>
              <a:t>13</a:t>
            </a:fld>
            <a:endParaRPr lang="sv-SE" dirty="0"/>
          </a:p>
        </p:txBody>
      </p:sp>
      <p:pic>
        <p:nvPicPr>
          <p:cNvPr id="7" name="Picture Placeholder 6">
            <a:extLst>
              <a:ext uri="{FF2B5EF4-FFF2-40B4-BE49-F238E27FC236}">
                <a16:creationId xmlns:a16="http://schemas.microsoft.com/office/drawing/2014/main" id="{BE4C607D-2E18-9FC0-995D-C0C197C8E82C}"/>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7819" r="17819"/>
          <a:stretch>
            <a:fillRect/>
          </a:stretch>
        </p:blipFill>
        <p:spPr>
          <a:prstGeom prst="rect">
            <a:avLst/>
          </a:prstGeom>
          <a:solidFill>
            <a:prstClr val="white">
              <a:lumMod val="75000"/>
            </a:prstClr>
          </a:solidFill>
        </p:spPr>
      </p:pic>
      <p:sp>
        <p:nvSpPr>
          <p:cNvPr id="5" name="Text Placeholder 4">
            <a:extLst>
              <a:ext uri="{FF2B5EF4-FFF2-40B4-BE49-F238E27FC236}">
                <a16:creationId xmlns:a16="http://schemas.microsoft.com/office/drawing/2014/main" id="{A26F94E0-490A-6E85-9E67-5D799FB66002}"/>
              </a:ext>
            </a:extLst>
          </p:cNvPr>
          <p:cNvSpPr>
            <a:spLocks noGrp="1"/>
          </p:cNvSpPr>
          <p:nvPr>
            <p:ph type="body" sz="quarter" idx="15"/>
          </p:nvPr>
        </p:nvSpPr>
        <p:spPr/>
        <p:txBody>
          <a:bodyPr/>
          <a:lstStyle/>
          <a:p>
            <a:r>
              <a:rPr lang="en-US" dirty="0" err="1"/>
              <a:t>Stöd</a:t>
            </a:r>
            <a:r>
              <a:rPr lang="en-US" dirty="0"/>
              <a:t> </a:t>
            </a:r>
            <a:r>
              <a:rPr lang="en-US" dirty="0" err="1"/>
              <a:t>inför</a:t>
            </a:r>
            <a:r>
              <a:rPr lang="en-US" dirty="0"/>
              <a:t> </a:t>
            </a:r>
            <a:r>
              <a:rPr lang="en-US" dirty="0" err="1"/>
              <a:t>ditt</a:t>
            </a:r>
            <a:r>
              <a:rPr lang="en-US" dirty="0"/>
              <a:t> </a:t>
            </a:r>
            <a:r>
              <a:rPr lang="en-US" dirty="0" err="1"/>
              <a:t>yrkesliv</a:t>
            </a:r>
            <a:r>
              <a:rPr lang="en-US" dirty="0"/>
              <a:t> </a:t>
            </a:r>
            <a:r>
              <a:rPr lang="en-US" dirty="0" err="1"/>
              <a:t>genom</a:t>
            </a:r>
            <a:r>
              <a:rPr lang="en-US" dirty="0"/>
              <a:t> </a:t>
            </a:r>
            <a:r>
              <a:rPr lang="en-US" dirty="0" err="1"/>
              <a:t>coachning</a:t>
            </a:r>
            <a:r>
              <a:rPr lang="en-US" dirty="0"/>
              <a:t> och </a:t>
            </a:r>
            <a:r>
              <a:rPr lang="en-US" dirty="0" err="1"/>
              <a:t>avtalsgranskning</a:t>
            </a:r>
            <a:r>
              <a:rPr lang="en-US" dirty="0"/>
              <a:t> </a:t>
            </a:r>
          </a:p>
          <a:p>
            <a:r>
              <a:rPr lang="en-US" dirty="0" err="1"/>
              <a:t>Råd</a:t>
            </a:r>
            <a:r>
              <a:rPr lang="en-US" dirty="0"/>
              <a:t> om </a:t>
            </a:r>
            <a:r>
              <a:rPr lang="en-US" dirty="0" err="1"/>
              <a:t>ingångslön</a:t>
            </a:r>
            <a:r>
              <a:rPr lang="en-US" dirty="0"/>
              <a:t>/</a:t>
            </a:r>
            <a:r>
              <a:rPr lang="en-US" dirty="0" err="1"/>
              <a:t>löneanspråk</a:t>
            </a:r>
            <a:endParaRPr lang="en-US" dirty="0"/>
          </a:p>
          <a:p>
            <a:r>
              <a:rPr lang="en-US" dirty="0" err="1"/>
              <a:t>Arbetsrättsligt</a:t>
            </a:r>
            <a:r>
              <a:rPr lang="en-US" dirty="0"/>
              <a:t> </a:t>
            </a:r>
            <a:r>
              <a:rPr lang="en-US" dirty="0" err="1"/>
              <a:t>stöd</a:t>
            </a:r>
            <a:r>
              <a:rPr lang="en-US" dirty="0"/>
              <a:t> </a:t>
            </a:r>
          </a:p>
          <a:p>
            <a:r>
              <a:rPr lang="en-US" dirty="0" err="1"/>
              <a:t>Kunskap</a:t>
            </a:r>
            <a:r>
              <a:rPr lang="en-US" dirty="0"/>
              <a:t> om din </a:t>
            </a:r>
            <a:r>
              <a:rPr lang="en-US" dirty="0" err="1"/>
              <a:t>bransch</a:t>
            </a:r>
            <a:endParaRPr lang="en-US" dirty="0"/>
          </a:p>
          <a:p>
            <a:r>
              <a:rPr lang="en-US" dirty="0" err="1"/>
              <a:t>Rådgivning</a:t>
            </a:r>
            <a:endParaRPr lang="en-US" dirty="0"/>
          </a:p>
          <a:p>
            <a:r>
              <a:rPr lang="en-US" dirty="0" err="1"/>
              <a:t>Solidaritet</a:t>
            </a:r>
            <a:endParaRPr lang="en-US" dirty="0"/>
          </a:p>
          <a:p>
            <a:endParaRPr lang="en-001" dirty="0"/>
          </a:p>
        </p:txBody>
      </p:sp>
    </p:spTree>
    <p:extLst>
      <p:ext uri="{BB962C8B-B14F-4D97-AF65-F5344CB8AC3E}">
        <p14:creationId xmlns:p14="http://schemas.microsoft.com/office/powerpoint/2010/main" val="1454630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6444BB-F08C-A24B-BC30-7BE9FBAB4538}"/>
              </a:ext>
            </a:extLst>
          </p:cNvPr>
          <p:cNvSpPr>
            <a:spLocks noGrp="1"/>
          </p:cNvSpPr>
          <p:nvPr>
            <p:ph type="title"/>
          </p:nvPr>
        </p:nvSpPr>
        <p:spPr/>
        <p:txBody>
          <a:bodyPr/>
          <a:lstStyle/>
          <a:p>
            <a:r>
              <a:rPr lang="sv-SE" dirty="0"/>
              <a:t>Arbetsrättsligt stöd</a:t>
            </a:r>
          </a:p>
        </p:txBody>
      </p:sp>
      <p:sp>
        <p:nvSpPr>
          <p:cNvPr id="3" name="Platshållare för bildnummer 2">
            <a:extLst>
              <a:ext uri="{FF2B5EF4-FFF2-40B4-BE49-F238E27FC236}">
                <a16:creationId xmlns:a16="http://schemas.microsoft.com/office/drawing/2014/main" id="{BD7DCF0F-DC75-BFFB-C0AF-9EB84521F8C1}"/>
              </a:ext>
            </a:extLst>
          </p:cNvPr>
          <p:cNvSpPr>
            <a:spLocks noGrp="1"/>
          </p:cNvSpPr>
          <p:nvPr>
            <p:ph type="sldNum" sz="quarter" idx="12"/>
          </p:nvPr>
        </p:nvSpPr>
        <p:spPr/>
        <p:txBody>
          <a:bodyPr/>
          <a:lstStyle/>
          <a:p>
            <a:fld id="{AE086683-F536-42AB-ABBC-F4803DFE8DBC}" type="slidenum">
              <a:rPr lang="sv-SE" smtClean="0"/>
              <a:t>14</a:t>
            </a:fld>
            <a:endParaRPr lang="sv-SE" dirty="0"/>
          </a:p>
        </p:txBody>
      </p:sp>
      <p:pic>
        <p:nvPicPr>
          <p:cNvPr id="7" name="Platshållare för bild 6" descr="En bild som visar Människoansikte, person, leende, klädsel&#10;&#10;AI-genererat innehåll kan vara felaktigt.">
            <a:extLst>
              <a:ext uri="{FF2B5EF4-FFF2-40B4-BE49-F238E27FC236}">
                <a16:creationId xmlns:a16="http://schemas.microsoft.com/office/drawing/2014/main" id="{B8B2135E-25C6-76C8-1C19-3C7F5E0802E4}"/>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289" t="8570" r="289" b="22376"/>
          <a:stretch>
            <a:fillRect/>
          </a:stretch>
        </p:blipFill>
        <p:spPr>
          <a:xfrm>
            <a:off x="6238876" y="719138"/>
            <a:ext cx="5232400" cy="5419724"/>
          </a:xfrm>
        </p:spPr>
      </p:pic>
      <p:sp>
        <p:nvSpPr>
          <p:cNvPr id="5" name="Platshållare för text 4">
            <a:extLst>
              <a:ext uri="{FF2B5EF4-FFF2-40B4-BE49-F238E27FC236}">
                <a16:creationId xmlns:a16="http://schemas.microsoft.com/office/drawing/2014/main" id="{105E87EA-37B2-DCE4-2151-376B32C8A98E}"/>
              </a:ext>
            </a:extLst>
          </p:cNvPr>
          <p:cNvSpPr>
            <a:spLocks noGrp="1"/>
          </p:cNvSpPr>
          <p:nvPr>
            <p:ph type="body" sz="quarter" idx="15"/>
          </p:nvPr>
        </p:nvSpPr>
        <p:spPr/>
        <p:txBody>
          <a:bodyPr/>
          <a:lstStyle/>
          <a:p>
            <a:r>
              <a:rPr lang="sv-SE" dirty="0"/>
              <a:t>Hjälp att granska anställningsavtal</a:t>
            </a:r>
          </a:p>
          <a:p>
            <a:endParaRPr lang="sv-SE" dirty="0"/>
          </a:p>
          <a:p>
            <a:r>
              <a:rPr lang="sv-SE" dirty="0"/>
              <a:t>Stöd i att ställa krav på arbetsgivaren</a:t>
            </a:r>
          </a:p>
          <a:p>
            <a:pPr marL="0" indent="0">
              <a:buNone/>
            </a:pPr>
            <a:endParaRPr lang="sv-SE" dirty="0"/>
          </a:p>
          <a:p>
            <a:r>
              <a:rPr lang="sv-SE" dirty="0"/>
              <a:t>Vi förhandlar för dig vid problem eller diskriminering</a:t>
            </a:r>
          </a:p>
          <a:p>
            <a:endParaRPr lang="sv-SE" dirty="0"/>
          </a:p>
          <a:p>
            <a:r>
              <a:rPr lang="sv-SE" dirty="0"/>
              <a:t>Mejla in till </a:t>
            </a:r>
            <a:r>
              <a:rPr lang="sv-SE" dirty="0" err="1"/>
              <a:t>fraga@dik.se</a:t>
            </a:r>
            <a:r>
              <a:rPr lang="sv-SE" dirty="0"/>
              <a:t> eller gå in på </a:t>
            </a:r>
            <a:r>
              <a:rPr lang="sv-SE" dirty="0" err="1"/>
              <a:t>dik.se</a:t>
            </a:r>
            <a:endParaRPr lang="sv-SE" dirty="0"/>
          </a:p>
          <a:p>
            <a:endParaRPr lang="sv-SE" dirty="0"/>
          </a:p>
        </p:txBody>
      </p:sp>
    </p:spTree>
    <p:extLst>
      <p:ext uri="{BB962C8B-B14F-4D97-AF65-F5344CB8AC3E}">
        <p14:creationId xmlns:p14="http://schemas.microsoft.com/office/powerpoint/2010/main" val="4216585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A1979-CFDE-E431-C1B3-F20512735E2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71E4173-114C-D042-E246-30D6EF50F475}"/>
              </a:ext>
            </a:extLst>
          </p:cNvPr>
          <p:cNvSpPr>
            <a:spLocks noGrp="1"/>
          </p:cNvSpPr>
          <p:nvPr>
            <p:ph type="title"/>
          </p:nvPr>
        </p:nvSpPr>
        <p:spPr/>
        <p:txBody>
          <a:bodyPr/>
          <a:lstStyle/>
          <a:p>
            <a:r>
              <a:rPr lang="sv-SE" dirty="0"/>
              <a:t>Lönerådgivning</a:t>
            </a:r>
          </a:p>
        </p:txBody>
      </p:sp>
      <p:sp>
        <p:nvSpPr>
          <p:cNvPr id="3" name="Platshållare för bildnummer 2">
            <a:extLst>
              <a:ext uri="{FF2B5EF4-FFF2-40B4-BE49-F238E27FC236}">
                <a16:creationId xmlns:a16="http://schemas.microsoft.com/office/drawing/2014/main" id="{D26059D7-F914-65D4-EA16-1615E0DDFE93}"/>
              </a:ext>
            </a:extLst>
          </p:cNvPr>
          <p:cNvSpPr>
            <a:spLocks noGrp="1"/>
          </p:cNvSpPr>
          <p:nvPr>
            <p:ph type="sldNum" sz="quarter" idx="12"/>
          </p:nvPr>
        </p:nvSpPr>
        <p:spPr/>
        <p:txBody>
          <a:bodyPr/>
          <a:lstStyle/>
          <a:p>
            <a:fld id="{AE086683-F536-42AB-ABBC-F4803DFE8DBC}" type="slidenum">
              <a:rPr lang="sv-SE" smtClean="0"/>
              <a:t>15</a:t>
            </a:fld>
            <a:endParaRPr lang="sv-SE" dirty="0"/>
          </a:p>
        </p:txBody>
      </p:sp>
      <p:pic>
        <p:nvPicPr>
          <p:cNvPr id="7" name="Platshållare för bild 6">
            <a:extLst>
              <a:ext uri="{FF2B5EF4-FFF2-40B4-BE49-F238E27FC236}">
                <a16:creationId xmlns:a16="http://schemas.microsoft.com/office/drawing/2014/main" id="{6009ED38-31B4-DADB-1580-3E546FBD3CB2}"/>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30" t="9180" r="30" b="21638"/>
          <a:stretch>
            <a:fillRect/>
          </a:stretch>
        </p:blipFill>
        <p:spPr>
          <a:xfrm>
            <a:off x="6238876" y="719138"/>
            <a:ext cx="5232400" cy="5419724"/>
          </a:xfrm>
        </p:spPr>
      </p:pic>
      <p:sp>
        <p:nvSpPr>
          <p:cNvPr id="5" name="Platshållare för text 4">
            <a:extLst>
              <a:ext uri="{FF2B5EF4-FFF2-40B4-BE49-F238E27FC236}">
                <a16:creationId xmlns:a16="http://schemas.microsoft.com/office/drawing/2014/main" id="{DDEC93C7-87E9-3F15-CAE0-58BC45F3E0A7}"/>
              </a:ext>
            </a:extLst>
          </p:cNvPr>
          <p:cNvSpPr>
            <a:spLocks noGrp="1"/>
          </p:cNvSpPr>
          <p:nvPr>
            <p:ph type="body" sz="quarter" idx="15"/>
          </p:nvPr>
        </p:nvSpPr>
        <p:spPr/>
        <p:txBody>
          <a:bodyPr/>
          <a:lstStyle/>
          <a:p>
            <a:r>
              <a:rPr lang="sv-SE" dirty="0"/>
              <a:t>Råd om lön, lönestatistik &amp; löneförhandling</a:t>
            </a:r>
          </a:p>
          <a:p>
            <a:endParaRPr lang="sv-SE" dirty="0"/>
          </a:p>
          <a:p>
            <a:r>
              <a:rPr lang="sv-SE" dirty="0"/>
              <a:t>Personliga rekommendationer inför jobbet</a:t>
            </a:r>
          </a:p>
          <a:p>
            <a:endParaRPr lang="sv-SE" dirty="0"/>
          </a:p>
          <a:p>
            <a:r>
              <a:rPr lang="sv-SE" dirty="0"/>
              <a:t>Rekommenderad ingångslön: </a:t>
            </a:r>
          </a:p>
          <a:p>
            <a:pPr lvl="1"/>
            <a:r>
              <a:rPr lang="sv-SE" dirty="0"/>
              <a:t>34-36 000 kr/mån</a:t>
            </a:r>
          </a:p>
          <a:p>
            <a:endParaRPr lang="sv-SE" dirty="0"/>
          </a:p>
          <a:p>
            <a:r>
              <a:rPr lang="sv-SE" dirty="0"/>
              <a:t>DIK jobbar för rättvisa löner och motverka löneskillnader</a:t>
            </a:r>
          </a:p>
        </p:txBody>
      </p:sp>
    </p:spTree>
    <p:extLst>
      <p:ext uri="{BB962C8B-B14F-4D97-AF65-F5344CB8AC3E}">
        <p14:creationId xmlns:p14="http://schemas.microsoft.com/office/powerpoint/2010/main" val="8835737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AEAD1-7DC4-1BB7-E633-F567C665A75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9EE170B-2372-974E-5EC6-2D0235C36247}"/>
              </a:ext>
            </a:extLst>
          </p:cNvPr>
          <p:cNvSpPr>
            <a:spLocks noGrp="1"/>
          </p:cNvSpPr>
          <p:nvPr>
            <p:ph type="title"/>
          </p:nvPr>
        </p:nvSpPr>
        <p:spPr/>
        <p:txBody>
          <a:bodyPr/>
          <a:lstStyle/>
          <a:p>
            <a:r>
              <a:rPr lang="sv-SE" dirty="0"/>
              <a:t>Karriärstöd</a:t>
            </a:r>
          </a:p>
        </p:txBody>
      </p:sp>
      <p:sp>
        <p:nvSpPr>
          <p:cNvPr id="3" name="Platshållare för bildnummer 2">
            <a:extLst>
              <a:ext uri="{FF2B5EF4-FFF2-40B4-BE49-F238E27FC236}">
                <a16:creationId xmlns:a16="http://schemas.microsoft.com/office/drawing/2014/main" id="{42319C2E-67BC-F5A3-4D8D-31A5AADE6C52}"/>
              </a:ext>
            </a:extLst>
          </p:cNvPr>
          <p:cNvSpPr>
            <a:spLocks noGrp="1"/>
          </p:cNvSpPr>
          <p:nvPr>
            <p:ph type="sldNum" sz="quarter" idx="12"/>
          </p:nvPr>
        </p:nvSpPr>
        <p:spPr/>
        <p:txBody>
          <a:bodyPr/>
          <a:lstStyle/>
          <a:p>
            <a:fld id="{AE086683-F536-42AB-ABBC-F4803DFE8DBC}" type="slidenum">
              <a:rPr lang="sv-SE" smtClean="0"/>
              <a:t>16</a:t>
            </a:fld>
            <a:endParaRPr lang="sv-SE" dirty="0"/>
          </a:p>
        </p:txBody>
      </p:sp>
      <p:pic>
        <p:nvPicPr>
          <p:cNvPr id="7" name="Platshållare för bild 6" descr="En bild som visar Människoansikte, person, klädsel, vägg&#10;&#10;AI-genererat innehåll kan vara felaktigt.">
            <a:extLst>
              <a:ext uri="{FF2B5EF4-FFF2-40B4-BE49-F238E27FC236}">
                <a16:creationId xmlns:a16="http://schemas.microsoft.com/office/drawing/2014/main" id="{E40F05C9-97CB-B66A-BCBE-561ABFEB357F}"/>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9344" t="13952" r="25273"/>
          <a:stretch>
            <a:fillRect/>
          </a:stretch>
        </p:blipFill>
        <p:spPr>
          <a:xfrm>
            <a:off x="6238876" y="719138"/>
            <a:ext cx="5232400" cy="5419724"/>
          </a:xfrm>
        </p:spPr>
      </p:pic>
      <p:sp>
        <p:nvSpPr>
          <p:cNvPr id="5" name="Platshållare för text 4">
            <a:extLst>
              <a:ext uri="{FF2B5EF4-FFF2-40B4-BE49-F238E27FC236}">
                <a16:creationId xmlns:a16="http://schemas.microsoft.com/office/drawing/2014/main" id="{77F2C686-BA82-7339-3820-CB1B7A0E4664}"/>
              </a:ext>
            </a:extLst>
          </p:cNvPr>
          <p:cNvSpPr>
            <a:spLocks noGrp="1"/>
          </p:cNvSpPr>
          <p:nvPr>
            <p:ph type="body" sz="quarter" idx="15"/>
          </p:nvPr>
        </p:nvSpPr>
        <p:spPr/>
        <p:txBody>
          <a:bodyPr/>
          <a:lstStyle/>
          <a:p>
            <a:r>
              <a:rPr lang="sv-SE" dirty="0"/>
              <a:t>Råd inför </a:t>
            </a:r>
            <a:r>
              <a:rPr lang="sv-SE" dirty="0" err="1"/>
              <a:t>jobbsök</a:t>
            </a:r>
            <a:r>
              <a:rPr lang="sv-SE" dirty="0"/>
              <a:t>, karriärval och drömjobb</a:t>
            </a:r>
          </a:p>
          <a:p>
            <a:endParaRPr lang="sv-SE" dirty="0"/>
          </a:p>
          <a:p>
            <a:r>
              <a:rPr lang="sv-SE" dirty="0"/>
              <a:t>Stöd med CV, LinkedIn och ansökningar</a:t>
            </a:r>
          </a:p>
          <a:p>
            <a:endParaRPr lang="sv-SE" dirty="0"/>
          </a:p>
          <a:p>
            <a:r>
              <a:rPr lang="sv-SE" dirty="0"/>
              <a:t>Förberedelse inför praktik och intervjuer</a:t>
            </a:r>
          </a:p>
        </p:txBody>
      </p:sp>
    </p:spTree>
    <p:extLst>
      <p:ext uri="{BB962C8B-B14F-4D97-AF65-F5344CB8AC3E}">
        <p14:creationId xmlns:p14="http://schemas.microsoft.com/office/powerpoint/2010/main" val="3290908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0B0B3-DCCE-96D8-059D-DF0F9717A2D6}"/>
              </a:ext>
            </a:extLst>
          </p:cNvPr>
          <p:cNvSpPr>
            <a:spLocks noGrp="1"/>
          </p:cNvSpPr>
          <p:nvPr>
            <p:ph type="title"/>
          </p:nvPr>
        </p:nvSpPr>
        <p:spPr/>
        <p:txBody>
          <a:bodyPr/>
          <a:lstStyle/>
          <a:p>
            <a:r>
              <a:rPr lang="sv-SE" dirty="0"/>
              <a:t>50 år i medlemmarnas tjänst</a:t>
            </a:r>
            <a:endParaRPr lang="en-001" dirty="0"/>
          </a:p>
        </p:txBody>
      </p:sp>
      <p:sp>
        <p:nvSpPr>
          <p:cNvPr id="3" name="Slide Number Placeholder 2">
            <a:extLst>
              <a:ext uri="{FF2B5EF4-FFF2-40B4-BE49-F238E27FC236}">
                <a16:creationId xmlns:a16="http://schemas.microsoft.com/office/drawing/2014/main" id="{3D0C1524-7F92-CCD4-D92B-EBFCDB349BAE}"/>
              </a:ext>
            </a:extLst>
          </p:cNvPr>
          <p:cNvSpPr>
            <a:spLocks noGrp="1"/>
          </p:cNvSpPr>
          <p:nvPr>
            <p:ph type="sldNum" sz="quarter" idx="12"/>
          </p:nvPr>
        </p:nvSpPr>
        <p:spPr/>
        <p:txBody>
          <a:bodyPr/>
          <a:lstStyle/>
          <a:p>
            <a:fld id="{AE086683-F536-42AB-ABBC-F4803DFE8DBC}" type="slidenum">
              <a:rPr lang="sv-SE" smtClean="0"/>
              <a:t>17</a:t>
            </a:fld>
            <a:endParaRPr lang="sv-SE" dirty="0"/>
          </a:p>
        </p:txBody>
      </p:sp>
      <p:pic>
        <p:nvPicPr>
          <p:cNvPr id="4" name="Onlinemedia 5" descr="DIK 50 år">
            <a:hlinkClick r:id="" action="ppaction://media"/>
            <a:extLst>
              <a:ext uri="{FF2B5EF4-FFF2-40B4-BE49-F238E27FC236}">
                <a16:creationId xmlns:a16="http://schemas.microsoft.com/office/drawing/2014/main" id="{FBE0459C-791E-ABF8-6D14-A1DB37BC85F6}"/>
              </a:ext>
            </a:extLst>
          </p:cNvPr>
          <p:cNvPicPr>
            <a:picLocks noRot="1" noChangeAspect="1"/>
          </p:cNvPicPr>
          <p:nvPr>
            <a:videoFile r:link="rId1"/>
          </p:nvPr>
        </p:nvPicPr>
        <p:blipFill>
          <a:blip r:embed="rId4"/>
          <a:stretch>
            <a:fillRect/>
          </a:stretch>
        </p:blipFill>
        <p:spPr>
          <a:xfrm>
            <a:off x="719138" y="1857375"/>
            <a:ext cx="7884451" cy="4454215"/>
          </a:xfrm>
          <a:prstGeom prst="rect">
            <a:avLst/>
          </a:prstGeom>
        </p:spPr>
      </p:pic>
    </p:spTree>
    <p:extLst>
      <p:ext uri="{BB962C8B-B14F-4D97-AF65-F5344CB8AC3E}">
        <p14:creationId xmlns:p14="http://schemas.microsoft.com/office/powerpoint/2010/main" val="287489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C90A51E4-8B46-CE88-EACD-EFBF64602A93}"/>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7813" b="7813"/>
          <a:stretch>
            <a:fillRect/>
          </a:stretch>
        </p:blipFill>
        <p:spPr>
          <a:prstGeom prst="rect">
            <a:avLst/>
          </a:prstGeom>
          <a:solidFill>
            <a:prstClr val="black">
              <a:lumMod val="65000"/>
              <a:lumOff val="35000"/>
            </a:prstClr>
          </a:solidFill>
        </p:spPr>
      </p:pic>
      <p:sp>
        <p:nvSpPr>
          <p:cNvPr id="3" name="Slide Number Placeholder 2">
            <a:extLst>
              <a:ext uri="{FF2B5EF4-FFF2-40B4-BE49-F238E27FC236}">
                <a16:creationId xmlns:a16="http://schemas.microsoft.com/office/drawing/2014/main" id="{17D04DFA-B3EA-22FD-FB4C-940F33C45CD4}"/>
              </a:ext>
            </a:extLst>
          </p:cNvPr>
          <p:cNvSpPr>
            <a:spLocks noGrp="1"/>
          </p:cNvSpPr>
          <p:nvPr>
            <p:ph type="sldNum" sz="quarter" idx="12"/>
          </p:nvPr>
        </p:nvSpPr>
        <p:spPr/>
        <p:txBody>
          <a:bodyPr/>
          <a:lstStyle/>
          <a:p>
            <a:fld id="{AE086683-F536-42AB-ABBC-F4803DFE8DBC}" type="slidenum">
              <a:rPr lang="sv-SE" smtClean="0"/>
              <a:pPr/>
              <a:t>18</a:t>
            </a:fld>
            <a:endParaRPr lang="sv-SE" dirty="0"/>
          </a:p>
        </p:txBody>
      </p:sp>
      <p:sp>
        <p:nvSpPr>
          <p:cNvPr id="4" name="Text Placeholder 3">
            <a:extLst>
              <a:ext uri="{FF2B5EF4-FFF2-40B4-BE49-F238E27FC236}">
                <a16:creationId xmlns:a16="http://schemas.microsoft.com/office/drawing/2014/main" id="{2981AA14-34A5-5B8B-7920-66B6CCC0CB92}"/>
              </a:ext>
            </a:extLst>
          </p:cNvPr>
          <p:cNvSpPr>
            <a:spLocks noGrp="1"/>
          </p:cNvSpPr>
          <p:nvPr>
            <p:ph type="body" sz="quarter" idx="15"/>
          </p:nvPr>
        </p:nvSpPr>
        <p:spPr/>
        <p:txBody>
          <a:bodyPr/>
          <a:lstStyle/>
          <a:p>
            <a:endParaRPr lang="en-001"/>
          </a:p>
        </p:txBody>
      </p:sp>
      <p:sp>
        <p:nvSpPr>
          <p:cNvPr id="5" name="Title 4">
            <a:extLst>
              <a:ext uri="{FF2B5EF4-FFF2-40B4-BE49-F238E27FC236}">
                <a16:creationId xmlns:a16="http://schemas.microsoft.com/office/drawing/2014/main" id="{27370966-3369-1BA4-CC61-922649CD4A75}"/>
              </a:ext>
            </a:extLst>
          </p:cNvPr>
          <p:cNvSpPr>
            <a:spLocks noGrp="1"/>
          </p:cNvSpPr>
          <p:nvPr>
            <p:ph type="title"/>
          </p:nvPr>
        </p:nvSpPr>
        <p:spPr>
          <a:xfrm>
            <a:off x="719138" y="1261241"/>
            <a:ext cx="5232400" cy="3448872"/>
          </a:xfrm>
        </p:spPr>
        <p:txBody>
          <a:bodyPr/>
          <a:lstStyle/>
          <a:p>
            <a:r>
              <a:rPr lang="en-US" sz="8000" dirty="0" err="1"/>
              <a:t>Gå</a:t>
            </a:r>
            <a:r>
              <a:rPr lang="en-US" sz="8000" dirty="0"/>
              <a:t> med!</a:t>
            </a:r>
            <a:endParaRPr lang="en-001" sz="8000" dirty="0"/>
          </a:p>
        </p:txBody>
      </p:sp>
      <p:sp>
        <p:nvSpPr>
          <p:cNvPr id="6" name="Subtitle 5">
            <a:extLst>
              <a:ext uri="{FF2B5EF4-FFF2-40B4-BE49-F238E27FC236}">
                <a16:creationId xmlns:a16="http://schemas.microsoft.com/office/drawing/2014/main" id="{230D44CF-EE90-7E84-661A-DC570E74CFA9}"/>
              </a:ext>
            </a:extLst>
          </p:cNvPr>
          <p:cNvSpPr>
            <a:spLocks noGrp="1"/>
          </p:cNvSpPr>
          <p:nvPr>
            <p:ph type="subTitle" idx="1"/>
          </p:nvPr>
        </p:nvSpPr>
        <p:spPr>
          <a:xfrm>
            <a:off x="719138" y="720725"/>
            <a:ext cx="7072312" cy="540516"/>
          </a:xfrm>
        </p:spPr>
        <p:txBody>
          <a:bodyPr/>
          <a:lstStyle/>
          <a:p>
            <a:r>
              <a:rPr lang="en-US" sz="3200" dirty="0"/>
              <a:t>Det </a:t>
            </a:r>
            <a:r>
              <a:rPr lang="en-US" sz="3200" dirty="0" err="1"/>
              <a:t>finns</a:t>
            </a:r>
            <a:r>
              <a:rPr lang="en-US" sz="3200" dirty="0"/>
              <a:t> </a:t>
            </a:r>
            <a:r>
              <a:rPr lang="en-US" sz="3200" dirty="0" err="1"/>
              <a:t>mycket</a:t>
            </a:r>
            <a:r>
              <a:rPr lang="en-US" sz="3200" dirty="0"/>
              <a:t> </a:t>
            </a:r>
            <a:r>
              <a:rPr lang="en-US" sz="3200" dirty="0" err="1"/>
              <a:t>kvar</a:t>
            </a:r>
            <a:r>
              <a:rPr lang="en-US" sz="3200" dirty="0"/>
              <a:t> </a:t>
            </a:r>
            <a:r>
              <a:rPr lang="en-US" sz="3200" dirty="0" err="1"/>
              <a:t>att</a:t>
            </a:r>
            <a:r>
              <a:rPr lang="en-US" sz="3200" dirty="0"/>
              <a:t> </a:t>
            </a:r>
            <a:r>
              <a:rPr lang="en-US" sz="3200" dirty="0" err="1"/>
              <a:t>göra</a:t>
            </a:r>
            <a:r>
              <a:rPr lang="en-US" sz="3200" dirty="0"/>
              <a:t>.</a:t>
            </a:r>
            <a:endParaRPr lang="en-001" sz="3200" dirty="0"/>
          </a:p>
        </p:txBody>
      </p:sp>
    </p:spTree>
    <p:extLst>
      <p:ext uri="{BB962C8B-B14F-4D97-AF65-F5344CB8AC3E}">
        <p14:creationId xmlns:p14="http://schemas.microsoft.com/office/powerpoint/2010/main" val="3032050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EC3B7-5342-4942-4C56-B0DD099BBAC5}"/>
              </a:ext>
            </a:extLst>
          </p:cNvPr>
          <p:cNvSpPr>
            <a:spLocks noGrp="1"/>
          </p:cNvSpPr>
          <p:nvPr>
            <p:ph type="title"/>
          </p:nvPr>
        </p:nvSpPr>
        <p:spPr/>
        <p:txBody>
          <a:bodyPr/>
          <a:lstStyle/>
          <a:p>
            <a:r>
              <a:rPr lang="sv-SE" sz="4000" dirty="0"/>
              <a:t>Har du en kollega som borde bli medlem? </a:t>
            </a:r>
            <a:endParaRPr lang="en-001" sz="4000" dirty="0"/>
          </a:p>
        </p:txBody>
      </p:sp>
      <p:sp>
        <p:nvSpPr>
          <p:cNvPr id="3" name="Slide Number Placeholder 2">
            <a:extLst>
              <a:ext uri="{FF2B5EF4-FFF2-40B4-BE49-F238E27FC236}">
                <a16:creationId xmlns:a16="http://schemas.microsoft.com/office/drawing/2014/main" id="{9ED9DF62-B125-15D4-5311-C09422AE959D}"/>
              </a:ext>
            </a:extLst>
          </p:cNvPr>
          <p:cNvSpPr>
            <a:spLocks noGrp="1"/>
          </p:cNvSpPr>
          <p:nvPr>
            <p:ph type="sldNum" sz="quarter" idx="12"/>
          </p:nvPr>
        </p:nvSpPr>
        <p:spPr/>
        <p:txBody>
          <a:bodyPr/>
          <a:lstStyle/>
          <a:p>
            <a:fld id="{AE086683-F536-42AB-ABBC-F4803DFE8DBC}" type="slidenum">
              <a:rPr lang="sv-SE" smtClean="0"/>
              <a:t>19</a:t>
            </a:fld>
            <a:endParaRPr lang="sv-SE" dirty="0"/>
          </a:p>
        </p:txBody>
      </p:sp>
      <p:sp>
        <p:nvSpPr>
          <p:cNvPr id="4" name="Text Placeholder 3">
            <a:extLst>
              <a:ext uri="{FF2B5EF4-FFF2-40B4-BE49-F238E27FC236}">
                <a16:creationId xmlns:a16="http://schemas.microsoft.com/office/drawing/2014/main" id="{139D84B1-4B60-F26B-0012-2A45A6B7597F}"/>
              </a:ext>
            </a:extLst>
          </p:cNvPr>
          <p:cNvSpPr>
            <a:spLocks noGrp="1"/>
          </p:cNvSpPr>
          <p:nvPr>
            <p:ph type="body" sz="quarter" idx="15"/>
          </p:nvPr>
        </p:nvSpPr>
        <p:spPr/>
        <p:txBody>
          <a:bodyPr/>
          <a:lstStyle/>
          <a:p>
            <a:pPr marL="0" indent="0">
              <a:buNone/>
            </a:pPr>
            <a:endParaRPr lang="sv-SE" dirty="0"/>
          </a:p>
          <a:p>
            <a:pPr marL="0" indent="0">
              <a:buNone/>
            </a:pPr>
            <a:endParaRPr lang="sv-SE" dirty="0"/>
          </a:p>
          <a:p>
            <a:pPr marL="0" indent="0">
              <a:buNone/>
            </a:pPr>
            <a:r>
              <a:rPr lang="sv-SE" dirty="0"/>
              <a:t>Tipsa oss på </a:t>
            </a:r>
            <a:r>
              <a:rPr lang="sv-SE" dirty="0" err="1"/>
              <a:t>dik.se</a:t>
            </a:r>
            <a:r>
              <a:rPr lang="sv-SE" dirty="0"/>
              <a:t>/medlemstipset!</a:t>
            </a:r>
          </a:p>
          <a:p>
            <a:endParaRPr lang="en-001" dirty="0"/>
          </a:p>
        </p:txBody>
      </p:sp>
      <p:pic>
        <p:nvPicPr>
          <p:cNvPr id="16" name="Picture 15">
            <a:extLst>
              <a:ext uri="{FF2B5EF4-FFF2-40B4-BE49-F238E27FC236}">
                <a16:creationId xmlns:a16="http://schemas.microsoft.com/office/drawing/2014/main" id="{F9508CB9-ED94-F6D8-E5CE-6EF8A3E14A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299314">
            <a:off x="7734945" y="2053535"/>
            <a:ext cx="2306154" cy="2306154"/>
          </a:xfrm>
          <a:prstGeom prst="rect">
            <a:avLst/>
          </a:prstGeom>
        </p:spPr>
      </p:pic>
    </p:spTree>
    <p:extLst>
      <p:ext uri="{BB962C8B-B14F-4D97-AF65-F5344CB8AC3E}">
        <p14:creationId xmlns:p14="http://schemas.microsoft.com/office/powerpoint/2010/main" val="2396370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show="0">
  <p:cSld>
    <p:bg>
      <p:bgPr>
        <a:solidFill>
          <a:schemeClr val="bg1"/>
        </a:solidFill>
        <a:effectLst/>
      </p:bgPr>
    </p:bg>
    <p:spTree>
      <p:nvGrpSpPr>
        <p:cNvPr id="1" name=""/>
        <p:cNvGrpSpPr/>
        <p:nvPr/>
      </p:nvGrpSpPr>
      <p:grpSpPr>
        <a:xfrm>
          <a:off x="0" y="0"/>
          <a:ext cx="0" cy="0"/>
          <a:chOff x="0" y="0"/>
          <a:chExt cx="0" cy="0"/>
        </a:xfrm>
      </p:grpSpPr>
      <p:sp>
        <p:nvSpPr>
          <p:cNvPr id="27" name="textruta 8">
            <a:extLst>
              <a:ext uri="{FF2B5EF4-FFF2-40B4-BE49-F238E27FC236}">
                <a16:creationId xmlns:a16="http://schemas.microsoft.com/office/drawing/2014/main" id="{8C11EDBF-9FE7-40DD-DC69-43D9A03A10E6}"/>
              </a:ext>
            </a:extLst>
          </p:cNvPr>
          <p:cNvSpPr txBox="1"/>
          <p:nvPr/>
        </p:nvSpPr>
        <p:spPr>
          <a:xfrm>
            <a:off x="5210829" y="1295113"/>
            <a:ext cx="2563227" cy="945985"/>
          </a:xfrm>
          <a:prstGeom prst="rect">
            <a:avLst/>
          </a:prstGeom>
          <a:noFill/>
        </p:spPr>
        <p:txBody>
          <a:bodyPr wrap="square" lIns="0" tIns="0" rIns="0" bIns="32659" rtlCol="0">
            <a:spAutoFit/>
          </a:bodyPr>
          <a:lstStyle/>
          <a:p>
            <a:pPr>
              <a:spcBef>
                <a:spcPts val="200"/>
              </a:spcBef>
              <a:spcAft>
                <a:spcPts val="200"/>
              </a:spcAft>
            </a:pPr>
            <a:r>
              <a:rPr lang="sv-SE" sz="933" b="1" dirty="0">
                <a:latin typeface="Arial" panose="020B0604020202020204" pitchFamily="34" charset="0"/>
                <a:cs typeface="Arial" panose="020B0604020202020204" pitchFamily="34" charset="0"/>
              </a:rPr>
              <a:t>Hur komprimerar jag bilder?</a:t>
            </a:r>
          </a:p>
          <a:p>
            <a:pPr>
              <a:spcBef>
                <a:spcPts val="200"/>
              </a:spcBef>
              <a:spcAft>
                <a:spcPts val="200"/>
              </a:spcAft>
            </a:pPr>
            <a:r>
              <a:rPr lang="sv-SE" sz="800" dirty="0">
                <a:latin typeface="Arial" panose="020B0604020202020204" pitchFamily="34" charset="0"/>
                <a:cs typeface="Arial" panose="020B0604020202020204" pitchFamily="34" charset="0"/>
              </a:rPr>
              <a:t>För tunga bilder kan göra att din presentation laggar och blir långsam. Ta för vana att komprimera bilder så här:</a:t>
            </a:r>
          </a:p>
          <a:p>
            <a:pPr marL="171459" indent="-171459">
              <a:spcBef>
                <a:spcPts val="200"/>
              </a:spcBef>
              <a:spcAft>
                <a:spcPts val="200"/>
              </a:spcAft>
              <a:buFont typeface="Calibri" panose="020F0502020204030204" pitchFamily="34" charset="0"/>
              <a:buChar char="→"/>
            </a:pPr>
            <a:r>
              <a:rPr lang="sv-SE" sz="800" dirty="0">
                <a:latin typeface="Arial" panose="020B0604020202020204" pitchFamily="34" charset="0"/>
                <a:cs typeface="Arial" panose="020B0604020202020204" pitchFamily="34" charset="0"/>
              </a:rPr>
              <a:t>Markera bilden och gå till fliken </a:t>
            </a:r>
            <a:r>
              <a:rPr lang="sv-SE" sz="800" i="1" dirty="0">
                <a:latin typeface="Arial" panose="020B0604020202020204" pitchFamily="34" charset="0"/>
                <a:cs typeface="Arial" panose="020B0604020202020204" pitchFamily="34" charset="0"/>
              </a:rPr>
              <a:t>Bildformat.</a:t>
            </a:r>
            <a:endParaRPr lang="sv-SE" sz="800" dirty="0">
              <a:latin typeface="Arial" panose="020B0604020202020204" pitchFamily="34" charset="0"/>
              <a:cs typeface="Arial" panose="020B0604020202020204" pitchFamily="34" charset="0"/>
            </a:endParaRPr>
          </a:p>
          <a:p>
            <a:pPr marL="171459" indent="-171459">
              <a:spcBef>
                <a:spcPts val="200"/>
              </a:spcBef>
              <a:spcAft>
                <a:spcPts val="200"/>
              </a:spcAft>
              <a:buFont typeface="Calibri" panose="020F0502020204030204" pitchFamily="34" charset="0"/>
              <a:buChar char="→"/>
            </a:pPr>
            <a:r>
              <a:rPr lang="sv-SE" sz="800" dirty="0">
                <a:latin typeface="Arial" panose="020B0604020202020204" pitchFamily="34" charset="0"/>
                <a:cs typeface="Arial" panose="020B0604020202020204" pitchFamily="34" charset="0"/>
              </a:rPr>
              <a:t>Klicka på </a:t>
            </a:r>
            <a:r>
              <a:rPr lang="sv-SE" sz="800" i="1" dirty="0">
                <a:latin typeface="Arial" panose="020B0604020202020204" pitchFamily="34" charset="0"/>
                <a:cs typeface="Arial" panose="020B0604020202020204" pitchFamily="34" charset="0"/>
              </a:rPr>
              <a:t>Komprimera bilder</a:t>
            </a:r>
            <a:r>
              <a:rPr lang="sv-SE" sz="800" dirty="0">
                <a:latin typeface="Arial" panose="020B0604020202020204" pitchFamily="34" charset="0"/>
                <a:cs typeface="Arial" panose="020B0604020202020204" pitchFamily="34" charset="0"/>
              </a:rPr>
              <a:t>. När du väljer det öppnas en dialogruta. Nu kan du göra dina val.</a:t>
            </a:r>
          </a:p>
        </p:txBody>
      </p:sp>
      <p:pic>
        <p:nvPicPr>
          <p:cNvPr id="28" name="Bildobjekt 27">
            <a:extLst>
              <a:ext uri="{FF2B5EF4-FFF2-40B4-BE49-F238E27FC236}">
                <a16:creationId xmlns:a16="http://schemas.microsoft.com/office/drawing/2014/main" id="{A1F11884-0B61-F011-52D5-507471E52C2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10830" y="3213786"/>
            <a:ext cx="2713037" cy="1586536"/>
          </a:xfrm>
          <a:prstGeom prst="rect">
            <a:avLst/>
          </a:prstGeom>
          <a:noFill/>
          <a:ln>
            <a:solidFill>
              <a:schemeClr val="bg1">
                <a:lumMod val="75000"/>
              </a:schemeClr>
            </a:solidFill>
          </a:ln>
        </p:spPr>
      </p:pic>
      <p:sp>
        <p:nvSpPr>
          <p:cNvPr id="29" name="Arc 17">
            <a:extLst>
              <a:ext uri="{FF2B5EF4-FFF2-40B4-BE49-F238E27FC236}">
                <a16:creationId xmlns:a16="http://schemas.microsoft.com/office/drawing/2014/main" id="{BB65CA0A-3ACC-2B3D-682B-1883275C7A02}"/>
              </a:ext>
            </a:extLst>
          </p:cNvPr>
          <p:cNvSpPr/>
          <p:nvPr/>
        </p:nvSpPr>
        <p:spPr>
          <a:xfrm>
            <a:off x="6307396" y="2921177"/>
            <a:ext cx="674429" cy="665709"/>
          </a:xfrm>
          <a:prstGeom prst="arc">
            <a:avLst>
              <a:gd name="adj1" fmla="val 17061552"/>
              <a:gd name="adj2" fmla="val 5485414"/>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sz="2700" dirty="0">
              <a:latin typeface="Arial" panose="020B0604020202020204" pitchFamily="34" charset="0"/>
              <a:cs typeface="Arial" panose="020B0604020202020204" pitchFamily="34" charset="0"/>
            </a:endParaRPr>
          </a:p>
        </p:txBody>
      </p:sp>
      <p:sp>
        <p:nvSpPr>
          <p:cNvPr id="30" name="Arc 13">
            <a:extLst>
              <a:ext uri="{FF2B5EF4-FFF2-40B4-BE49-F238E27FC236}">
                <a16:creationId xmlns:a16="http://schemas.microsoft.com/office/drawing/2014/main" id="{8CE5EF72-8714-F6B5-6DA1-2CBE48359789}"/>
              </a:ext>
            </a:extLst>
          </p:cNvPr>
          <p:cNvSpPr/>
          <p:nvPr/>
        </p:nvSpPr>
        <p:spPr>
          <a:xfrm>
            <a:off x="5329891" y="4424291"/>
            <a:ext cx="525600" cy="526555"/>
          </a:xfrm>
          <a:prstGeom prst="arc">
            <a:avLst>
              <a:gd name="adj1" fmla="val 5505538"/>
              <a:gd name="adj2" fmla="val 11373916"/>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sz="2700" dirty="0">
              <a:latin typeface="Arial" panose="020B0604020202020204" pitchFamily="34" charset="0"/>
              <a:cs typeface="Arial" panose="020B0604020202020204" pitchFamily="34" charset="0"/>
            </a:endParaRPr>
          </a:p>
        </p:txBody>
      </p:sp>
      <p:sp>
        <p:nvSpPr>
          <p:cNvPr id="36" name="Oval 14">
            <a:extLst>
              <a:ext uri="{FF2B5EF4-FFF2-40B4-BE49-F238E27FC236}">
                <a16:creationId xmlns:a16="http://schemas.microsoft.com/office/drawing/2014/main" id="{D8B68441-2474-2DED-E969-AE3773FB23DD}"/>
              </a:ext>
            </a:extLst>
          </p:cNvPr>
          <p:cNvSpPr/>
          <p:nvPr/>
        </p:nvSpPr>
        <p:spPr>
          <a:xfrm>
            <a:off x="5212324" y="2756647"/>
            <a:ext cx="1584898"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r>
              <a:rPr lang="sv-SE" sz="800" dirty="0">
                <a:solidFill>
                  <a:schemeClr val="tx1"/>
                </a:solidFill>
                <a:latin typeface="Arial" panose="020B0604020202020204" pitchFamily="34" charset="0"/>
                <a:cs typeface="Arial" panose="020B0604020202020204" pitchFamily="34" charset="0"/>
              </a:rPr>
              <a:t>Klicka ur </a:t>
            </a:r>
            <a:r>
              <a:rPr lang="sv-SE" sz="800" i="1" dirty="0">
                <a:solidFill>
                  <a:schemeClr val="tx1"/>
                </a:solidFill>
                <a:latin typeface="Arial" panose="020B0604020202020204" pitchFamily="34" charset="0"/>
                <a:cs typeface="Arial" panose="020B0604020202020204" pitchFamily="34" charset="0"/>
              </a:rPr>
              <a:t>Använd endast på den här bilden</a:t>
            </a:r>
            <a:r>
              <a:rPr lang="sv-SE" sz="800" dirty="0">
                <a:solidFill>
                  <a:schemeClr val="tx1"/>
                </a:solidFill>
                <a:latin typeface="Arial" panose="020B0604020202020204" pitchFamily="34" charset="0"/>
                <a:cs typeface="Arial" panose="020B0604020202020204" pitchFamily="34" charset="0"/>
              </a:rPr>
              <a:t> om du vill komprimera alla bilder i din presentation</a:t>
            </a:r>
          </a:p>
        </p:txBody>
      </p:sp>
      <p:sp>
        <p:nvSpPr>
          <p:cNvPr id="37" name="Oval 14">
            <a:extLst>
              <a:ext uri="{FF2B5EF4-FFF2-40B4-BE49-F238E27FC236}">
                <a16:creationId xmlns:a16="http://schemas.microsoft.com/office/drawing/2014/main" id="{C1256D91-D719-5EC3-343A-0326D9A4D160}"/>
              </a:ext>
            </a:extLst>
          </p:cNvPr>
          <p:cNvSpPr/>
          <p:nvPr/>
        </p:nvSpPr>
        <p:spPr>
          <a:xfrm>
            <a:off x="5660691" y="4870357"/>
            <a:ext cx="1136530"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r>
              <a:rPr lang="sv-SE" sz="800" dirty="0">
                <a:solidFill>
                  <a:schemeClr val="tx1"/>
                </a:solidFill>
                <a:latin typeface="Arial" panose="020B0604020202020204" pitchFamily="34" charset="0"/>
                <a:cs typeface="Arial" panose="020B0604020202020204" pitchFamily="34" charset="0"/>
              </a:rPr>
              <a:t>Välj vilken upplösning du</a:t>
            </a:r>
            <a:br>
              <a:rPr lang="sv-SE" sz="800" dirty="0">
                <a:solidFill>
                  <a:schemeClr val="tx1"/>
                </a:solidFill>
                <a:latin typeface="Arial" panose="020B0604020202020204" pitchFamily="34" charset="0"/>
                <a:cs typeface="Arial" panose="020B0604020202020204" pitchFamily="34" charset="0"/>
              </a:rPr>
            </a:br>
            <a:r>
              <a:rPr lang="sv-SE" sz="800" dirty="0">
                <a:solidFill>
                  <a:schemeClr val="tx1"/>
                </a:solidFill>
                <a:latin typeface="Arial" panose="020B0604020202020204" pitchFamily="34" charset="0"/>
                <a:cs typeface="Arial" panose="020B0604020202020204" pitchFamily="34" charset="0"/>
              </a:rPr>
              <a:t>vill komprimera till</a:t>
            </a:r>
          </a:p>
        </p:txBody>
      </p:sp>
      <p:sp>
        <p:nvSpPr>
          <p:cNvPr id="33" name="Oval 14">
            <a:extLst>
              <a:ext uri="{FF2B5EF4-FFF2-40B4-BE49-F238E27FC236}">
                <a16:creationId xmlns:a16="http://schemas.microsoft.com/office/drawing/2014/main" id="{120E632E-745A-5212-2B15-1F799AA8F050}"/>
              </a:ext>
            </a:extLst>
          </p:cNvPr>
          <p:cNvSpPr/>
          <p:nvPr/>
        </p:nvSpPr>
        <p:spPr>
          <a:xfrm>
            <a:off x="5210829" y="5273065"/>
            <a:ext cx="2700086" cy="721841"/>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spcBef>
                <a:spcPts val="200"/>
              </a:spcBef>
              <a:spcAft>
                <a:spcPts val="200"/>
              </a:spcAft>
            </a:pPr>
            <a:r>
              <a:rPr lang="sv-SE" sz="800" b="1" dirty="0">
                <a:solidFill>
                  <a:schemeClr val="tx1"/>
                </a:solidFill>
                <a:latin typeface="Arial" panose="020B0604020202020204" pitchFamily="34" charset="0"/>
                <a:cs typeface="Arial" panose="020B0604020202020204" pitchFamily="34" charset="0"/>
              </a:rPr>
              <a:t>Viktigt! </a:t>
            </a:r>
          </a:p>
          <a:p>
            <a:pPr algn="ctr">
              <a:spcBef>
                <a:spcPts val="200"/>
              </a:spcBef>
              <a:spcAft>
                <a:spcPts val="200"/>
              </a:spcAft>
            </a:pPr>
            <a:r>
              <a:rPr lang="sv-SE" sz="800" dirty="0">
                <a:solidFill>
                  <a:schemeClr val="tx1"/>
                </a:solidFill>
                <a:latin typeface="Arial" panose="020B0604020202020204" pitchFamily="34" charset="0"/>
                <a:cs typeface="Arial" panose="020B0604020202020204" pitchFamily="34" charset="0"/>
              </a:rPr>
              <a:t>När du väl komprimerat kan du inte återställa bilderna</a:t>
            </a:r>
            <a:br>
              <a:rPr lang="sv-SE" sz="800" dirty="0">
                <a:solidFill>
                  <a:schemeClr val="tx1"/>
                </a:solidFill>
                <a:latin typeface="Arial" panose="020B0604020202020204" pitchFamily="34" charset="0"/>
                <a:cs typeface="Arial" panose="020B0604020202020204" pitchFamily="34" charset="0"/>
              </a:rPr>
            </a:br>
            <a:r>
              <a:rPr lang="sv-SE" sz="800" dirty="0">
                <a:solidFill>
                  <a:schemeClr val="tx1"/>
                </a:solidFill>
                <a:latin typeface="Arial" panose="020B0604020202020204" pitchFamily="34" charset="0"/>
                <a:cs typeface="Arial" panose="020B0604020202020204" pitchFamily="34" charset="0"/>
              </a:rPr>
              <a:t>om du behöver, utan måste då infoga dem på nytt</a:t>
            </a:r>
          </a:p>
        </p:txBody>
      </p:sp>
      <p:sp>
        <p:nvSpPr>
          <p:cNvPr id="6" name="Title 1">
            <a:extLst>
              <a:ext uri="{FF2B5EF4-FFF2-40B4-BE49-F238E27FC236}">
                <a16:creationId xmlns:a16="http://schemas.microsoft.com/office/drawing/2014/main" id="{1C273001-02D4-90E9-99F6-1AD04B878359}"/>
              </a:ext>
            </a:extLst>
          </p:cNvPr>
          <p:cNvSpPr txBox="1">
            <a:spLocks/>
          </p:cNvSpPr>
          <p:nvPr/>
        </p:nvSpPr>
        <p:spPr>
          <a:xfrm>
            <a:off x="503238" y="503237"/>
            <a:ext cx="11182350" cy="387798"/>
          </a:xfrm>
          <a:prstGeom prst="rect">
            <a:avLst/>
          </a:prstGeom>
        </p:spPr>
        <p:txBody>
          <a:bodyPr vert="horz" lIns="0" tIns="0" rIns="0" bIns="0" rtlCol="0" anchor="t">
            <a:sp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sv-SE" sz="1400" dirty="0">
                <a:latin typeface="Arial" panose="020B0604020202020204" pitchFamily="34" charset="0"/>
                <a:cs typeface="Arial" panose="020B0604020202020204" pitchFamily="34" charset="0"/>
              </a:rPr>
              <a:t>INSTRUKTIONER</a:t>
            </a:r>
            <a:br>
              <a:rPr lang="sv-SE" sz="1400" dirty="0">
                <a:latin typeface="Arial" panose="020B0604020202020204" pitchFamily="34" charset="0"/>
                <a:cs typeface="Arial" panose="020B0604020202020204" pitchFamily="34" charset="0"/>
              </a:rPr>
            </a:br>
            <a:r>
              <a:rPr lang="sv-SE" sz="1400" dirty="0">
                <a:latin typeface="Arial" panose="020B0604020202020204" pitchFamily="34" charset="0"/>
                <a:cs typeface="Arial" panose="020B0604020202020204" pitchFamily="34" charset="0"/>
              </a:rPr>
              <a:t>Bilder och video</a:t>
            </a:r>
          </a:p>
        </p:txBody>
      </p:sp>
      <p:sp>
        <p:nvSpPr>
          <p:cNvPr id="31" name="textruta 8">
            <a:extLst>
              <a:ext uri="{FF2B5EF4-FFF2-40B4-BE49-F238E27FC236}">
                <a16:creationId xmlns:a16="http://schemas.microsoft.com/office/drawing/2014/main" id="{C23AAC05-D054-A0D1-3281-D44AF8ED94D0}"/>
              </a:ext>
            </a:extLst>
          </p:cNvPr>
          <p:cNvSpPr txBox="1"/>
          <p:nvPr/>
        </p:nvSpPr>
        <p:spPr>
          <a:xfrm>
            <a:off x="503237" y="1295113"/>
            <a:ext cx="3656013" cy="525357"/>
          </a:xfrm>
          <a:prstGeom prst="rect">
            <a:avLst/>
          </a:prstGeom>
          <a:noFill/>
        </p:spPr>
        <p:txBody>
          <a:bodyPr wrap="square" lIns="0" tIns="0" rIns="0" bIns="32659" rtlCol="0">
            <a:spAutoFit/>
          </a:bodyPr>
          <a:lstStyle/>
          <a:p>
            <a:pPr>
              <a:spcBef>
                <a:spcPts val="200"/>
              </a:spcBef>
              <a:spcAft>
                <a:spcPts val="200"/>
              </a:spcAft>
            </a:pPr>
            <a:r>
              <a:rPr lang="sv-SE" sz="933" b="1" dirty="0">
                <a:latin typeface="Arial" panose="020B0604020202020204" pitchFamily="34" charset="0"/>
                <a:cs typeface="Arial" panose="020B0604020202020204" pitchFamily="34" charset="0"/>
              </a:rPr>
              <a:t>Infoga och jobba med bilder</a:t>
            </a:r>
          </a:p>
          <a:p>
            <a:pPr>
              <a:spcBef>
                <a:spcPts val="200"/>
              </a:spcBef>
              <a:spcAft>
                <a:spcPts val="200"/>
              </a:spcAft>
            </a:pPr>
            <a:r>
              <a:rPr lang="sv-SE" sz="800" dirty="0">
                <a:latin typeface="Arial" panose="020B0604020202020204" pitchFamily="34" charset="0"/>
                <a:cs typeface="Arial" panose="020B0604020202020204" pitchFamily="34" charset="0"/>
              </a:rPr>
              <a:t>Infoga bild genom att klicka på bildikonen i mitten på </a:t>
            </a:r>
            <a:r>
              <a:rPr lang="sv-SE" sz="800" i="1" dirty="0">
                <a:latin typeface="Arial" panose="020B0604020202020204" pitchFamily="34" charset="0"/>
                <a:cs typeface="Arial" panose="020B0604020202020204" pitchFamily="34" charset="0"/>
              </a:rPr>
              <a:t>bildplatshållaren. </a:t>
            </a:r>
            <a:endParaRPr lang="sv-SE" sz="800" dirty="0">
              <a:latin typeface="Arial" panose="020B0604020202020204" pitchFamily="34" charset="0"/>
              <a:cs typeface="Arial" panose="020B0604020202020204" pitchFamily="34" charset="0"/>
            </a:endParaRPr>
          </a:p>
          <a:p>
            <a:pPr>
              <a:spcBef>
                <a:spcPts val="200"/>
              </a:spcBef>
              <a:spcAft>
                <a:spcPts val="200"/>
              </a:spcAft>
            </a:pPr>
            <a:r>
              <a:rPr lang="sv-SE" sz="800" b="1" dirty="0">
                <a:latin typeface="Arial" panose="020B0604020202020204" pitchFamily="34" charset="0"/>
                <a:cs typeface="Arial" panose="020B0604020202020204" pitchFamily="34" charset="0"/>
              </a:rPr>
              <a:t>OBS! </a:t>
            </a:r>
            <a:r>
              <a:rPr lang="sv-SE" sz="800" dirty="0">
                <a:latin typeface="Arial" panose="020B0604020202020204" pitchFamily="34" charset="0"/>
                <a:cs typeface="Arial" panose="020B0604020202020204" pitchFamily="34" charset="0"/>
              </a:rPr>
              <a:t>Undvik att infoga bild i </a:t>
            </a:r>
            <a:r>
              <a:rPr lang="sv-SE" sz="800" i="1" dirty="0">
                <a:latin typeface="Arial" panose="020B0604020202020204" pitchFamily="34" charset="0"/>
                <a:cs typeface="Arial" panose="020B0604020202020204" pitchFamily="34" charset="0"/>
              </a:rPr>
              <a:t>Multiplatshållare (</a:t>
            </a:r>
            <a:r>
              <a:rPr lang="sv-SE" sz="800" dirty="0">
                <a:latin typeface="Arial" panose="020B0604020202020204" pitchFamily="34" charset="0"/>
                <a:cs typeface="Arial" panose="020B0604020202020204" pitchFamily="34" charset="0"/>
              </a:rPr>
              <a:t>platshållare med fler än en ikon).</a:t>
            </a:r>
          </a:p>
        </p:txBody>
      </p:sp>
      <p:sp>
        <p:nvSpPr>
          <p:cNvPr id="34" name="textruta 8">
            <a:extLst>
              <a:ext uri="{FF2B5EF4-FFF2-40B4-BE49-F238E27FC236}">
                <a16:creationId xmlns:a16="http://schemas.microsoft.com/office/drawing/2014/main" id="{6E107C7A-3183-D8EB-ED02-05079947EAD5}"/>
              </a:ext>
            </a:extLst>
          </p:cNvPr>
          <p:cNvSpPr txBox="1"/>
          <p:nvPr/>
        </p:nvSpPr>
        <p:spPr>
          <a:xfrm>
            <a:off x="503238" y="2890396"/>
            <a:ext cx="1666574" cy="597171"/>
          </a:xfrm>
          <a:prstGeom prst="rect">
            <a:avLst/>
          </a:prstGeom>
          <a:noFill/>
        </p:spPr>
        <p:txBody>
          <a:bodyPr wrap="square" lIns="0" tIns="0" rIns="0" bIns="32659" rtlCol="0">
            <a:spAutoFit/>
          </a:bodyPr>
          <a:lstStyle/>
          <a:p>
            <a:pPr>
              <a:spcBef>
                <a:spcPts val="200"/>
              </a:spcBef>
              <a:spcAft>
                <a:spcPts val="200"/>
              </a:spcAft>
            </a:pPr>
            <a:r>
              <a:rPr lang="sv-SE" sz="933" b="1" dirty="0">
                <a:latin typeface="Arial" panose="020B0604020202020204" pitchFamily="34" charset="0"/>
                <a:cs typeface="Arial" panose="020B0604020202020204" pitchFamily="34" charset="0"/>
              </a:rPr>
              <a:t>Beskära bilder</a:t>
            </a:r>
          </a:p>
          <a:p>
            <a:pPr>
              <a:spcBef>
                <a:spcPts val="200"/>
              </a:spcBef>
              <a:spcAft>
                <a:spcPts val="200"/>
              </a:spcAft>
            </a:pPr>
            <a:r>
              <a:rPr lang="sv-SE" sz="800" dirty="0">
                <a:latin typeface="Arial" panose="020B0604020202020204" pitchFamily="34" charset="0"/>
                <a:cs typeface="Arial" panose="020B0604020202020204" pitchFamily="34" charset="0"/>
              </a:rPr>
              <a:t>Markera bilden och gå till fliken </a:t>
            </a:r>
            <a:r>
              <a:rPr lang="sv-SE" sz="800" i="1" dirty="0">
                <a:latin typeface="Arial" panose="020B0604020202020204" pitchFamily="34" charset="0"/>
                <a:cs typeface="Arial" panose="020B0604020202020204" pitchFamily="34" charset="0"/>
              </a:rPr>
              <a:t>Bildformat. </a:t>
            </a:r>
            <a:r>
              <a:rPr lang="sv-SE" sz="800" dirty="0">
                <a:latin typeface="Arial" panose="020B0604020202020204" pitchFamily="34" charset="0"/>
                <a:cs typeface="Arial" panose="020B0604020202020204" pitchFamily="34" charset="0"/>
              </a:rPr>
              <a:t>Klicka på </a:t>
            </a:r>
            <a:r>
              <a:rPr lang="sv-SE" sz="800" i="1" dirty="0">
                <a:latin typeface="Arial" panose="020B0604020202020204" pitchFamily="34" charset="0"/>
                <a:cs typeface="Arial" panose="020B0604020202020204" pitchFamily="34" charset="0"/>
              </a:rPr>
              <a:t>Beskär</a:t>
            </a:r>
            <a:r>
              <a:rPr lang="sv-SE" sz="800" dirty="0">
                <a:latin typeface="Arial" panose="020B0604020202020204" pitchFamily="34" charset="0"/>
                <a:cs typeface="Arial" panose="020B0604020202020204" pitchFamily="34" charset="0"/>
              </a:rPr>
              <a:t> längst ut till höger i menyfliksområdet.</a:t>
            </a:r>
          </a:p>
        </p:txBody>
      </p:sp>
      <p:sp>
        <p:nvSpPr>
          <p:cNvPr id="49" name="textruta 8">
            <a:extLst>
              <a:ext uri="{FF2B5EF4-FFF2-40B4-BE49-F238E27FC236}">
                <a16:creationId xmlns:a16="http://schemas.microsoft.com/office/drawing/2014/main" id="{040C99FB-D2D3-813E-FDD2-C42613AAB273}"/>
              </a:ext>
            </a:extLst>
          </p:cNvPr>
          <p:cNvSpPr txBox="1"/>
          <p:nvPr/>
        </p:nvSpPr>
        <p:spPr>
          <a:xfrm>
            <a:off x="8686224" y="1295113"/>
            <a:ext cx="2645934" cy="350950"/>
          </a:xfrm>
          <a:prstGeom prst="rect">
            <a:avLst/>
          </a:prstGeom>
          <a:noFill/>
        </p:spPr>
        <p:txBody>
          <a:bodyPr wrap="square" lIns="0" tIns="0" rIns="0" bIns="32659" rtlCol="0">
            <a:spAutoFit/>
          </a:bodyPr>
          <a:lstStyle/>
          <a:p>
            <a:pPr>
              <a:spcBef>
                <a:spcPts val="200"/>
              </a:spcBef>
              <a:spcAft>
                <a:spcPts val="200"/>
              </a:spcAft>
            </a:pPr>
            <a:r>
              <a:rPr lang="sv-SE" sz="933" b="1" dirty="0">
                <a:latin typeface="Arial" panose="020B0604020202020204" pitchFamily="34" charset="0"/>
                <a:cs typeface="Arial" panose="020B0604020202020204" pitchFamily="34" charset="0"/>
              </a:rPr>
              <a:t>Infoga och jobba med video</a:t>
            </a:r>
          </a:p>
          <a:p>
            <a:pPr>
              <a:spcBef>
                <a:spcPts val="200"/>
              </a:spcBef>
              <a:spcAft>
                <a:spcPts val="200"/>
              </a:spcAft>
            </a:pPr>
            <a:r>
              <a:rPr lang="sv-SE" sz="800" dirty="0">
                <a:latin typeface="Arial" panose="020B0604020202020204" pitchFamily="34" charset="0"/>
                <a:cs typeface="Arial" panose="020B0604020202020204" pitchFamily="34" charset="0"/>
              </a:rPr>
              <a:t>Infoga en video genom att gå till fliken </a:t>
            </a:r>
            <a:r>
              <a:rPr lang="sv-SE" sz="800" i="1" dirty="0">
                <a:latin typeface="Arial" panose="020B0604020202020204" pitchFamily="34" charset="0"/>
                <a:cs typeface="Arial" panose="020B0604020202020204" pitchFamily="34" charset="0"/>
              </a:rPr>
              <a:t>Infoga -&gt; Video.</a:t>
            </a:r>
            <a:endParaRPr lang="sv-SE" sz="800" dirty="0">
              <a:latin typeface="Arial" panose="020B0604020202020204" pitchFamily="34" charset="0"/>
              <a:cs typeface="Arial" panose="020B0604020202020204" pitchFamily="34" charset="0"/>
            </a:endParaRPr>
          </a:p>
        </p:txBody>
      </p:sp>
      <p:grpSp>
        <p:nvGrpSpPr>
          <p:cNvPr id="32" name="Grupp 31">
            <a:extLst>
              <a:ext uri="{FF2B5EF4-FFF2-40B4-BE49-F238E27FC236}">
                <a16:creationId xmlns:a16="http://schemas.microsoft.com/office/drawing/2014/main" id="{DA6E20AA-7A96-7294-22EC-57F9B8CDFDFE}"/>
              </a:ext>
            </a:extLst>
          </p:cNvPr>
          <p:cNvGrpSpPr/>
          <p:nvPr/>
        </p:nvGrpSpPr>
        <p:grpSpPr>
          <a:xfrm>
            <a:off x="486158" y="1939065"/>
            <a:ext cx="1980817" cy="765455"/>
            <a:chOff x="486158" y="2337501"/>
            <a:chExt cx="2530180" cy="977747"/>
          </a:xfrm>
        </p:grpSpPr>
        <p:pic>
          <p:nvPicPr>
            <p:cNvPr id="8" name="Bildobjekt 7">
              <a:extLst>
                <a:ext uri="{FF2B5EF4-FFF2-40B4-BE49-F238E27FC236}">
                  <a16:creationId xmlns:a16="http://schemas.microsoft.com/office/drawing/2014/main" id="{7831F5EB-3B79-E2A0-7E22-18BF8D476CE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04826" y="2405064"/>
              <a:ext cx="2511512" cy="910184"/>
            </a:xfrm>
            <a:prstGeom prst="rect">
              <a:avLst/>
            </a:prstGeom>
            <a:ln w="3175">
              <a:solidFill>
                <a:schemeClr val="tx1">
                  <a:lumMod val="50000"/>
                  <a:lumOff val="50000"/>
                </a:schemeClr>
              </a:solidFill>
            </a:ln>
          </p:spPr>
        </p:pic>
        <p:sp>
          <p:nvSpPr>
            <p:cNvPr id="9" name="Kors 8">
              <a:extLst>
                <a:ext uri="{FF2B5EF4-FFF2-40B4-BE49-F238E27FC236}">
                  <a16:creationId xmlns:a16="http://schemas.microsoft.com/office/drawing/2014/main" id="{9DD388AC-F547-F0B2-32D7-BEF31844CB93}"/>
                </a:ext>
              </a:extLst>
            </p:cNvPr>
            <p:cNvSpPr/>
            <p:nvPr/>
          </p:nvSpPr>
          <p:spPr>
            <a:xfrm rot="2700000">
              <a:off x="486158" y="2337501"/>
              <a:ext cx="474564" cy="474564"/>
            </a:xfrm>
            <a:prstGeom prst="plus">
              <a:avLst>
                <a:gd name="adj" fmla="val 4229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67" dirty="0">
                <a:cs typeface="Arial" panose="020B0604020202020204" pitchFamily="34" charset="0"/>
              </a:endParaRPr>
            </a:p>
          </p:txBody>
        </p:sp>
        <p:grpSp>
          <p:nvGrpSpPr>
            <p:cNvPr id="17" name="Grupp 16">
              <a:extLst>
                <a:ext uri="{FF2B5EF4-FFF2-40B4-BE49-F238E27FC236}">
                  <a16:creationId xmlns:a16="http://schemas.microsoft.com/office/drawing/2014/main" id="{190A25C1-90F3-E93B-A10B-A94150436DA7}"/>
                </a:ext>
              </a:extLst>
            </p:cNvPr>
            <p:cNvGrpSpPr/>
            <p:nvPr/>
          </p:nvGrpSpPr>
          <p:grpSpPr>
            <a:xfrm rot="2700000">
              <a:off x="1913649" y="2366828"/>
              <a:ext cx="224382" cy="300956"/>
              <a:chOff x="1988344" y="2438399"/>
              <a:chExt cx="300037" cy="402432"/>
            </a:xfrm>
            <a:solidFill>
              <a:srgbClr val="92D050"/>
            </a:solidFill>
          </p:grpSpPr>
          <p:sp>
            <p:nvSpPr>
              <p:cNvPr id="11" name="Rektangel 10">
                <a:extLst>
                  <a:ext uri="{FF2B5EF4-FFF2-40B4-BE49-F238E27FC236}">
                    <a16:creationId xmlns:a16="http://schemas.microsoft.com/office/drawing/2014/main" id="{2480B43A-D60D-002D-85C5-267672706104}"/>
                  </a:ext>
                </a:extLst>
              </p:cNvPr>
              <p:cNvSpPr/>
              <p:nvPr/>
            </p:nvSpPr>
            <p:spPr>
              <a:xfrm>
                <a:off x="1988344" y="2736056"/>
                <a:ext cx="300037" cy="1047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67" dirty="0">
                  <a:cs typeface="Arial" panose="020B0604020202020204" pitchFamily="34" charset="0"/>
                </a:endParaRPr>
              </a:p>
            </p:txBody>
          </p:sp>
          <p:sp>
            <p:nvSpPr>
              <p:cNvPr id="16" name="Rektangel 15">
                <a:extLst>
                  <a:ext uri="{FF2B5EF4-FFF2-40B4-BE49-F238E27FC236}">
                    <a16:creationId xmlns:a16="http://schemas.microsoft.com/office/drawing/2014/main" id="{F52274FE-1D91-A4D0-696D-AC028657741B}"/>
                  </a:ext>
                </a:extLst>
              </p:cNvPr>
              <p:cNvSpPr/>
              <p:nvPr/>
            </p:nvSpPr>
            <p:spPr>
              <a:xfrm rot="16200000">
                <a:off x="2034778" y="2587227"/>
                <a:ext cx="402431" cy="1047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67" dirty="0">
                  <a:cs typeface="Arial" panose="020B0604020202020204" pitchFamily="34" charset="0"/>
                </a:endParaRPr>
              </a:p>
            </p:txBody>
          </p:sp>
        </p:grpSp>
      </p:grpSp>
      <p:grpSp>
        <p:nvGrpSpPr>
          <p:cNvPr id="41" name="Grupp 40">
            <a:extLst>
              <a:ext uri="{FF2B5EF4-FFF2-40B4-BE49-F238E27FC236}">
                <a16:creationId xmlns:a16="http://schemas.microsoft.com/office/drawing/2014/main" id="{251487AD-E319-24BF-90AE-1C0D5553ABA6}"/>
              </a:ext>
            </a:extLst>
          </p:cNvPr>
          <p:cNvGrpSpPr/>
          <p:nvPr/>
        </p:nvGrpSpPr>
        <p:grpSpPr>
          <a:xfrm>
            <a:off x="2676237" y="2890396"/>
            <a:ext cx="1679981" cy="695783"/>
            <a:chOff x="2676237" y="3094677"/>
            <a:chExt cx="1679981" cy="695783"/>
          </a:xfrm>
        </p:grpSpPr>
        <p:pic>
          <p:nvPicPr>
            <p:cNvPr id="19" name="Bildobjekt 18">
              <a:extLst>
                <a:ext uri="{FF2B5EF4-FFF2-40B4-BE49-F238E27FC236}">
                  <a16:creationId xmlns:a16="http://schemas.microsoft.com/office/drawing/2014/main" id="{B4519A7D-40DB-96B2-C914-2B1A9E08D08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76237" y="3094677"/>
              <a:ext cx="1233124" cy="395818"/>
            </a:xfrm>
            <a:prstGeom prst="rect">
              <a:avLst/>
            </a:prstGeom>
          </p:spPr>
        </p:pic>
        <p:pic>
          <p:nvPicPr>
            <p:cNvPr id="21" name="Bildobjekt 20">
              <a:extLst>
                <a:ext uri="{FF2B5EF4-FFF2-40B4-BE49-F238E27FC236}">
                  <a16:creationId xmlns:a16="http://schemas.microsoft.com/office/drawing/2014/main" id="{33350B6D-7475-C9A5-AC89-4140DA7349D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2189" t="3206" r="2189" b="3206"/>
            <a:stretch/>
          </p:blipFill>
          <p:spPr>
            <a:xfrm>
              <a:off x="3251115" y="3211036"/>
              <a:ext cx="1105103" cy="579424"/>
            </a:xfrm>
            <a:prstGeom prst="rect">
              <a:avLst/>
            </a:prstGeom>
            <a:effectLst>
              <a:outerShdw blurRad="50800" dist="38100" dir="13500000" algn="br" rotWithShape="0">
                <a:prstClr val="black">
                  <a:alpha val="40000"/>
                </a:prstClr>
              </a:outerShdw>
            </a:effectLst>
          </p:spPr>
        </p:pic>
      </p:grpSp>
      <p:pic>
        <p:nvPicPr>
          <p:cNvPr id="24" name="Bildobjekt 23">
            <a:extLst>
              <a:ext uri="{FF2B5EF4-FFF2-40B4-BE49-F238E27FC236}">
                <a16:creationId xmlns:a16="http://schemas.microsoft.com/office/drawing/2014/main" id="{C824DD61-C6FE-D2BB-5279-C1634A532DF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83587" y="3711987"/>
            <a:ext cx="2931686" cy="1981193"/>
          </a:xfrm>
          <a:prstGeom prst="rect">
            <a:avLst/>
          </a:prstGeom>
        </p:spPr>
      </p:pic>
      <p:cxnSp>
        <p:nvCxnSpPr>
          <p:cNvPr id="38" name="Straight Connector 33">
            <a:extLst>
              <a:ext uri="{FF2B5EF4-FFF2-40B4-BE49-F238E27FC236}">
                <a16:creationId xmlns:a16="http://schemas.microsoft.com/office/drawing/2014/main" id="{7E17FD38-4734-743D-2E02-BD32C310DE18}"/>
              </a:ext>
            </a:extLst>
          </p:cNvPr>
          <p:cNvCxnSpPr/>
          <p:nvPr/>
        </p:nvCxnSpPr>
        <p:spPr>
          <a:xfrm>
            <a:off x="5061905" y="1292732"/>
            <a:ext cx="0" cy="47021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B7C6167-E985-2979-0099-EA6AAC4DEB3F}"/>
              </a:ext>
            </a:extLst>
          </p:cNvPr>
          <p:cNvCxnSpPr/>
          <p:nvPr/>
        </p:nvCxnSpPr>
        <p:spPr>
          <a:xfrm>
            <a:off x="8583479" y="1292732"/>
            <a:ext cx="0" cy="47021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textruta 8">
            <a:extLst>
              <a:ext uri="{FF2B5EF4-FFF2-40B4-BE49-F238E27FC236}">
                <a16:creationId xmlns:a16="http://schemas.microsoft.com/office/drawing/2014/main" id="{9A7C6302-8545-5713-D381-1B8242973B87}"/>
              </a:ext>
            </a:extLst>
          </p:cNvPr>
          <p:cNvSpPr txBox="1"/>
          <p:nvPr/>
        </p:nvSpPr>
        <p:spPr>
          <a:xfrm>
            <a:off x="3567465" y="3711987"/>
            <a:ext cx="1421400" cy="822938"/>
          </a:xfrm>
          <a:prstGeom prst="rect">
            <a:avLst/>
          </a:prstGeom>
          <a:noFill/>
        </p:spPr>
        <p:txBody>
          <a:bodyPr wrap="square" lIns="0" tIns="0" rIns="0" bIns="32659" rtlCol="0">
            <a:spAutoFit/>
          </a:bodyPr>
          <a:lstStyle/>
          <a:p>
            <a:pPr marL="171459" indent="-171459">
              <a:spcBef>
                <a:spcPts val="200"/>
              </a:spcBef>
              <a:spcAft>
                <a:spcPts val="200"/>
              </a:spcAft>
              <a:buFont typeface="Calibri" panose="020F0502020204030204" pitchFamily="34" charset="0"/>
              <a:buChar char="→"/>
            </a:pPr>
            <a:r>
              <a:rPr lang="sv-SE" sz="800" dirty="0">
                <a:latin typeface="Arial" panose="020B0604020202020204" pitchFamily="34" charset="0"/>
                <a:cs typeface="Arial" panose="020B0604020202020204" pitchFamily="34" charset="0"/>
              </a:rPr>
              <a:t>Dra i de svarta handtagen för att beskära bilden.</a:t>
            </a:r>
          </a:p>
          <a:p>
            <a:pPr marL="171459" indent="-171459">
              <a:spcBef>
                <a:spcPts val="200"/>
              </a:spcBef>
              <a:spcAft>
                <a:spcPts val="200"/>
              </a:spcAft>
              <a:buFont typeface="Calibri" panose="020F0502020204030204" pitchFamily="34" charset="0"/>
              <a:buChar char="→"/>
            </a:pPr>
            <a:r>
              <a:rPr lang="sv-SE" sz="800" dirty="0">
                <a:latin typeface="Arial" panose="020B0604020202020204" pitchFamily="34" charset="0"/>
                <a:cs typeface="Arial" panose="020B0604020202020204" pitchFamily="34" charset="0"/>
              </a:rPr>
              <a:t>Dra i de vita runda handtagen för att ändra storlek på bilden innanför det beskurna området.</a:t>
            </a:r>
          </a:p>
        </p:txBody>
      </p:sp>
      <p:pic>
        <p:nvPicPr>
          <p:cNvPr id="3" name="Bildobjekt 2">
            <a:extLst>
              <a:ext uri="{FF2B5EF4-FFF2-40B4-BE49-F238E27FC236}">
                <a16:creationId xmlns:a16="http://schemas.microsoft.com/office/drawing/2014/main" id="{A4850927-BB99-4399-8D61-7355CCD49AF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686224" y="1694112"/>
            <a:ext cx="962413" cy="1119085"/>
          </a:xfrm>
          <a:prstGeom prst="rect">
            <a:avLst/>
          </a:prstGeom>
        </p:spPr>
      </p:pic>
      <p:sp>
        <p:nvSpPr>
          <p:cNvPr id="4" name="textruta 8">
            <a:extLst>
              <a:ext uri="{FF2B5EF4-FFF2-40B4-BE49-F238E27FC236}">
                <a16:creationId xmlns:a16="http://schemas.microsoft.com/office/drawing/2014/main" id="{0BC530E3-7046-DB85-3987-F6C7DDA87FED}"/>
              </a:ext>
            </a:extLst>
          </p:cNvPr>
          <p:cNvSpPr txBox="1"/>
          <p:nvPr/>
        </p:nvSpPr>
        <p:spPr>
          <a:xfrm>
            <a:off x="9732062" y="1678678"/>
            <a:ext cx="1713380" cy="525420"/>
          </a:xfrm>
          <a:prstGeom prst="rect">
            <a:avLst/>
          </a:prstGeom>
          <a:noFill/>
        </p:spPr>
        <p:txBody>
          <a:bodyPr wrap="square" lIns="0" tIns="0" rIns="0" bIns="32659" rtlCol="0">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lang="sv-SE" sz="800" dirty="0">
                <a:solidFill>
                  <a:prstClr val="black"/>
                </a:solidFill>
                <a:latin typeface="Arial" panose="020B0604020202020204" pitchFamily="34" charset="0"/>
                <a:cs typeface="Arial" panose="020B0604020202020204" pitchFamily="34" charset="0"/>
              </a:rPr>
              <a:t>Välj om du vill infoga videon från en lokal källa (Den här enheten…) eller från en online-källa (Stockvideor… eller annan videotjänst som </a:t>
            </a:r>
            <a:r>
              <a:rPr lang="sv-SE" sz="800" i="1" dirty="0">
                <a:solidFill>
                  <a:prstClr val="black"/>
                </a:solidFill>
                <a:latin typeface="Arial" panose="020B0604020202020204" pitchFamily="34" charset="0"/>
                <a:cs typeface="Arial" panose="020B0604020202020204" pitchFamily="34" charset="0"/>
              </a:rPr>
              <a:t>Youtube)</a:t>
            </a:r>
            <a:endParaRPr kumimoji="0" lang="sv-SE" sz="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textruta 8">
            <a:extLst>
              <a:ext uri="{FF2B5EF4-FFF2-40B4-BE49-F238E27FC236}">
                <a16:creationId xmlns:a16="http://schemas.microsoft.com/office/drawing/2014/main" id="{6E5CA576-5098-55A8-C241-B2A97695B615}"/>
              </a:ext>
            </a:extLst>
          </p:cNvPr>
          <p:cNvSpPr txBox="1"/>
          <p:nvPr/>
        </p:nvSpPr>
        <p:spPr>
          <a:xfrm>
            <a:off x="8686223" y="3400455"/>
            <a:ext cx="2714625" cy="1048641"/>
          </a:xfrm>
          <a:prstGeom prst="rect">
            <a:avLst/>
          </a:prstGeom>
          <a:noFill/>
        </p:spPr>
        <p:txBody>
          <a:bodyPr wrap="square" lIns="0" tIns="0" rIns="0" bIns="32659" rtlCol="0">
            <a:spAutoFit/>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lang="sv-SE" sz="800" dirty="0">
                <a:solidFill>
                  <a:prstClr val="black"/>
                </a:solidFill>
                <a:latin typeface="Arial" panose="020B0604020202020204" pitchFamily="34" charset="0"/>
                <a:cs typeface="Arial" panose="020B0604020202020204" pitchFamily="34" charset="0"/>
              </a:rPr>
              <a:t>När du infogat videon kan den beskäras precis som en bild:</a:t>
            </a: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sv-SE" sz="8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 videon markerad, gå till fliken </a:t>
            </a:r>
            <a:r>
              <a:rPr kumimoji="0" lang="sv-SE" sz="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Videoformat -&gt; Beskär.</a:t>
            </a: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sv-S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 fliken </a:t>
            </a:r>
            <a:r>
              <a:rPr kumimoji="0" lang="sv-SE" sz="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Uppspelning </a:t>
            </a:r>
            <a:r>
              <a:rPr kumimoji="0" lang="sv-S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finns alternativ för hur videon ska startas (</a:t>
            </a:r>
            <a:r>
              <a:rPr kumimoji="0" lang="sv-SE" sz="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klicksekvens</a:t>
            </a:r>
            <a:r>
              <a:rPr kumimoji="0" lang="sv-S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eller </a:t>
            </a:r>
            <a:r>
              <a:rPr kumimoji="0" lang="sv-SE" sz="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automatiskt</a:t>
            </a:r>
            <a:r>
              <a:rPr kumimoji="0" lang="sv-S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och kryssrutor för ifall videon ska repetera oändligt samt andra användbara kontroller.</a:t>
            </a:r>
          </a:p>
          <a:p>
            <a:pPr marL="0" marR="0" lvl="0" indent="0" algn="l" defTabSz="914400" rtl="0" eaLnBrk="1" fontAlgn="auto" latinLnBrk="0" hangingPunct="1">
              <a:lnSpc>
                <a:spcPct val="100000"/>
              </a:lnSpc>
              <a:spcBef>
                <a:spcPts val="200"/>
              </a:spcBef>
              <a:spcAft>
                <a:spcPts val="200"/>
              </a:spcAft>
              <a:buClrTx/>
              <a:buSzTx/>
              <a:buFontTx/>
              <a:buNone/>
              <a:tabLst/>
              <a:defRPr/>
            </a:pPr>
            <a:endParaRPr kumimoji="0" lang="sv-SE" sz="800" b="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2" name="Bildobjekt 11">
            <a:extLst>
              <a:ext uri="{FF2B5EF4-FFF2-40B4-BE49-F238E27FC236}">
                <a16:creationId xmlns:a16="http://schemas.microsoft.com/office/drawing/2014/main" id="{957210A5-AC71-DA9D-E309-9F96E06D3136}"/>
              </a:ext>
            </a:extLst>
          </p:cNvPr>
          <p:cNvPicPr>
            <a:picLocks noChangeAspect="1"/>
          </p:cNvPicPr>
          <p:nvPr/>
        </p:nvPicPr>
        <p:blipFill>
          <a:blip r:embed="rId9"/>
          <a:stretch>
            <a:fillRect/>
          </a:stretch>
        </p:blipFill>
        <p:spPr>
          <a:xfrm>
            <a:off x="8686224" y="4313920"/>
            <a:ext cx="2735859" cy="701324"/>
          </a:xfrm>
          <a:prstGeom prst="rect">
            <a:avLst/>
          </a:prstGeom>
        </p:spPr>
      </p:pic>
      <p:pic>
        <p:nvPicPr>
          <p:cNvPr id="14" name="Bildobjekt 13">
            <a:extLst>
              <a:ext uri="{FF2B5EF4-FFF2-40B4-BE49-F238E27FC236}">
                <a16:creationId xmlns:a16="http://schemas.microsoft.com/office/drawing/2014/main" id="{1E6C4B5A-D445-4552-AB86-B1952BC77074}"/>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t="56909"/>
          <a:stretch/>
        </p:blipFill>
        <p:spPr>
          <a:xfrm>
            <a:off x="8686222" y="3064450"/>
            <a:ext cx="1214765" cy="213545"/>
          </a:xfrm>
          <a:prstGeom prst="rect">
            <a:avLst/>
          </a:prstGeom>
        </p:spPr>
      </p:pic>
      <p:grpSp>
        <p:nvGrpSpPr>
          <p:cNvPr id="13" name="Grupp 12">
            <a:extLst>
              <a:ext uri="{FF2B5EF4-FFF2-40B4-BE49-F238E27FC236}">
                <a16:creationId xmlns:a16="http://schemas.microsoft.com/office/drawing/2014/main" id="{C1C42FD6-9954-8582-1D56-A06FBFB3FF6A}"/>
              </a:ext>
            </a:extLst>
          </p:cNvPr>
          <p:cNvGrpSpPr/>
          <p:nvPr/>
        </p:nvGrpSpPr>
        <p:grpSpPr>
          <a:xfrm>
            <a:off x="6660607" y="2273001"/>
            <a:ext cx="1741557" cy="686532"/>
            <a:chOff x="6300543" y="2604031"/>
            <a:chExt cx="1741557" cy="686532"/>
          </a:xfrm>
        </p:grpSpPr>
        <p:pic>
          <p:nvPicPr>
            <p:cNvPr id="10" name="Bildobjekt 9">
              <a:extLst>
                <a:ext uri="{FF2B5EF4-FFF2-40B4-BE49-F238E27FC236}">
                  <a16:creationId xmlns:a16="http://schemas.microsoft.com/office/drawing/2014/main" id="{6FA6CB9C-07E3-16F4-B36E-1632462F85F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00543" y="2604031"/>
              <a:ext cx="1233124" cy="395818"/>
            </a:xfrm>
            <a:prstGeom prst="rect">
              <a:avLst/>
            </a:prstGeom>
          </p:spPr>
        </p:pic>
        <p:pic>
          <p:nvPicPr>
            <p:cNvPr id="7" name="Bildobjekt 6">
              <a:extLst>
                <a:ext uri="{FF2B5EF4-FFF2-40B4-BE49-F238E27FC236}">
                  <a16:creationId xmlns:a16="http://schemas.microsoft.com/office/drawing/2014/main" id="{5DC51C8B-5FEF-0D76-E8F9-606C93147578}"/>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045773" y="2689121"/>
              <a:ext cx="996327" cy="601442"/>
            </a:xfrm>
            <a:prstGeom prst="rect">
              <a:avLst/>
            </a:prstGeom>
            <a:effectLst>
              <a:outerShdw blurRad="50800" dist="38100" dir="13500000" algn="br" rotWithShape="0">
                <a:prstClr val="black">
                  <a:alpha val="40000"/>
                </a:prstClr>
              </a:outerShdw>
            </a:effectLst>
          </p:spPr>
        </p:pic>
      </p:grpSp>
      <p:sp>
        <p:nvSpPr>
          <p:cNvPr id="15" name="Rektangel: rundade hörn 14">
            <a:hlinkClick r:id="rId12"/>
            <a:extLst>
              <a:ext uri="{FF2B5EF4-FFF2-40B4-BE49-F238E27FC236}">
                <a16:creationId xmlns:a16="http://schemas.microsoft.com/office/drawing/2014/main" id="{FAA54EFA-0F60-26A8-B396-58FC38DDDB43}"/>
              </a:ext>
            </a:extLst>
          </p:cNvPr>
          <p:cNvSpPr/>
          <p:nvPr/>
        </p:nvSpPr>
        <p:spPr>
          <a:xfrm>
            <a:off x="520005" y="5880071"/>
            <a:ext cx="963869" cy="270000"/>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latin typeface="Arial" panose="020B0604020202020204" pitchFamily="34" charset="0"/>
                <a:cs typeface="Arial" panose="020B0604020202020204" pitchFamily="34" charset="0"/>
              </a:rPr>
              <a:t>Lär dig mer</a:t>
            </a:r>
          </a:p>
        </p:txBody>
      </p:sp>
      <p:sp>
        <p:nvSpPr>
          <p:cNvPr id="18" name="Rektangel: rundade hörn 17">
            <a:hlinkClick r:id="rId13"/>
            <a:extLst>
              <a:ext uri="{FF2B5EF4-FFF2-40B4-BE49-F238E27FC236}">
                <a16:creationId xmlns:a16="http://schemas.microsoft.com/office/drawing/2014/main" id="{33CF8246-2D07-9347-1F5A-6E05ECB74E05}"/>
              </a:ext>
            </a:extLst>
          </p:cNvPr>
          <p:cNvSpPr/>
          <p:nvPr/>
        </p:nvSpPr>
        <p:spPr>
          <a:xfrm>
            <a:off x="5265087" y="6197684"/>
            <a:ext cx="963869" cy="270000"/>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latin typeface="Arial" panose="020B0604020202020204" pitchFamily="34" charset="0"/>
                <a:cs typeface="Arial" panose="020B0604020202020204" pitchFamily="34" charset="0"/>
              </a:rPr>
              <a:t>Lär dig mer</a:t>
            </a:r>
          </a:p>
        </p:txBody>
      </p:sp>
      <p:sp>
        <p:nvSpPr>
          <p:cNvPr id="20" name="Rektangel: rundade hörn 19">
            <a:hlinkClick r:id="rId14"/>
            <a:extLst>
              <a:ext uri="{FF2B5EF4-FFF2-40B4-BE49-F238E27FC236}">
                <a16:creationId xmlns:a16="http://schemas.microsoft.com/office/drawing/2014/main" id="{854A5D87-9290-FA77-BCDB-8373FCAC362F}"/>
              </a:ext>
            </a:extLst>
          </p:cNvPr>
          <p:cNvSpPr/>
          <p:nvPr/>
        </p:nvSpPr>
        <p:spPr>
          <a:xfrm>
            <a:off x="8684768" y="5190893"/>
            <a:ext cx="963869" cy="270000"/>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latin typeface="Arial" panose="020B0604020202020204" pitchFamily="34" charset="0"/>
                <a:cs typeface="Arial" panose="020B0604020202020204" pitchFamily="34" charset="0"/>
              </a:rPr>
              <a:t>Lär dig mer</a:t>
            </a:r>
          </a:p>
        </p:txBody>
      </p:sp>
      <p:sp>
        <p:nvSpPr>
          <p:cNvPr id="2" name="Slide Number Placeholder 1">
            <a:extLst>
              <a:ext uri="{FF2B5EF4-FFF2-40B4-BE49-F238E27FC236}">
                <a16:creationId xmlns:a16="http://schemas.microsoft.com/office/drawing/2014/main" id="{9307DB22-4D2C-9B27-B406-B90909564BEA}"/>
              </a:ext>
            </a:extLst>
          </p:cNvPr>
          <p:cNvSpPr>
            <a:spLocks noGrp="1"/>
          </p:cNvSpPr>
          <p:nvPr>
            <p:ph type="sldNum" sz="quarter" idx="12"/>
          </p:nvPr>
        </p:nvSpPr>
        <p:spPr/>
        <p:txBody>
          <a:bodyPr/>
          <a:lstStyle/>
          <a:p>
            <a:fld id="{AE086683-F536-42AB-ABBC-F4803DFE8DBC}" type="slidenum">
              <a:rPr lang="sv-SE" smtClean="0"/>
              <a:t>2</a:t>
            </a:fld>
            <a:endParaRPr lang="sv-SE" dirty="0"/>
          </a:p>
        </p:txBody>
      </p:sp>
    </p:spTree>
    <p:extLst>
      <p:ext uri="{BB962C8B-B14F-4D97-AF65-F5344CB8AC3E}">
        <p14:creationId xmlns:p14="http://schemas.microsoft.com/office/powerpoint/2010/main" val="3226492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529E385-452B-AB8E-65DA-A289A20AFF15}"/>
              </a:ext>
            </a:extLst>
          </p:cNvPr>
          <p:cNvSpPr>
            <a:spLocks noGrp="1"/>
          </p:cNvSpPr>
          <p:nvPr>
            <p:ph type="sldNum" sz="quarter" idx="12"/>
          </p:nvPr>
        </p:nvSpPr>
        <p:spPr/>
        <p:txBody>
          <a:bodyPr/>
          <a:lstStyle/>
          <a:p>
            <a:fld id="{AE086683-F536-42AB-ABBC-F4803DFE8DBC}" type="slidenum">
              <a:rPr lang="sv-SE" smtClean="0"/>
              <a:pPr/>
              <a:t>20</a:t>
            </a:fld>
            <a:endParaRPr lang="sv-SE" dirty="0"/>
          </a:p>
        </p:txBody>
      </p:sp>
    </p:spTree>
    <p:extLst>
      <p:ext uri="{BB962C8B-B14F-4D97-AF65-F5344CB8AC3E}">
        <p14:creationId xmlns:p14="http://schemas.microsoft.com/office/powerpoint/2010/main" val="4093833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7FE139-7EAE-6EA1-D17D-1EDD89C2FA7B}"/>
              </a:ext>
            </a:extLst>
          </p:cNvPr>
          <p:cNvSpPr>
            <a:spLocks noGrp="1"/>
          </p:cNvSpPr>
          <p:nvPr>
            <p:ph type="title"/>
          </p:nvPr>
        </p:nvSpPr>
        <p:spPr/>
        <p:txBody>
          <a:bodyPr/>
          <a:lstStyle/>
          <a:p>
            <a:r>
              <a:rPr lang="sv-SE" dirty="0"/>
              <a:t>Piktogram</a:t>
            </a:r>
          </a:p>
        </p:txBody>
      </p:sp>
      <p:sp>
        <p:nvSpPr>
          <p:cNvPr id="5" name="Platshållare för bildnummer 4">
            <a:extLst>
              <a:ext uri="{FF2B5EF4-FFF2-40B4-BE49-F238E27FC236}">
                <a16:creationId xmlns:a16="http://schemas.microsoft.com/office/drawing/2014/main" id="{C03C4627-6524-BB9E-1B9F-93252D9647BB}"/>
              </a:ext>
            </a:extLst>
          </p:cNvPr>
          <p:cNvSpPr>
            <a:spLocks noGrp="1"/>
          </p:cNvSpPr>
          <p:nvPr>
            <p:ph type="sldNum" sz="quarter" idx="12"/>
          </p:nvPr>
        </p:nvSpPr>
        <p:spPr/>
        <p:txBody>
          <a:bodyPr/>
          <a:lstStyle/>
          <a:p>
            <a:fld id="{AE086683-F536-42AB-ABBC-F4803DFE8DBC}" type="slidenum">
              <a:rPr lang="sv-SE" smtClean="0"/>
              <a:t>21</a:t>
            </a:fld>
            <a:endParaRPr lang="sv-SE" dirty="0"/>
          </a:p>
        </p:txBody>
      </p:sp>
      <p:pic>
        <p:nvPicPr>
          <p:cNvPr id="7" name="Bild 6">
            <a:extLst>
              <a:ext uri="{FF2B5EF4-FFF2-40B4-BE49-F238E27FC236}">
                <a16:creationId xmlns:a16="http://schemas.microsoft.com/office/drawing/2014/main" id="{F6BD695D-8D76-296A-55C8-3D6DA293FD7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3802" y="2120577"/>
            <a:ext cx="1666875" cy="1371600"/>
          </a:xfrm>
          <a:prstGeom prst="rect">
            <a:avLst/>
          </a:prstGeom>
        </p:spPr>
      </p:pic>
      <p:pic>
        <p:nvPicPr>
          <p:cNvPr id="11" name="Bild 10">
            <a:extLst>
              <a:ext uri="{FF2B5EF4-FFF2-40B4-BE49-F238E27FC236}">
                <a16:creationId xmlns:a16="http://schemas.microsoft.com/office/drawing/2014/main" id="{C6C73B41-ACE5-622C-684B-48F014C0083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27568" y="2227075"/>
            <a:ext cx="2019300" cy="1181100"/>
          </a:xfrm>
          <a:prstGeom prst="rect">
            <a:avLst/>
          </a:prstGeom>
        </p:spPr>
      </p:pic>
      <p:pic>
        <p:nvPicPr>
          <p:cNvPr id="25" name="Bild 24">
            <a:extLst>
              <a:ext uri="{FF2B5EF4-FFF2-40B4-BE49-F238E27FC236}">
                <a16:creationId xmlns:a16="http://schemas.microsoft.com/office/drawing/2014/main" id="{3518AB86-6FF1-9722-E3A5-2E8CE1FDBC1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8878" y="4209517"/>
            <a:ext cx="1666874" cy="1630638"/>
          </a:xfrm>
          <a:prstGeom prst="rect">
            <a:avLst/>
          </a:prstGeom>
        </p:spPr>
      </p:pic>
      <p:pic>
        <p:nvPicPr>
          <p:cNvPr id="27" name="Bild 26">
            <a:extLst>
              <a:ext uri="{FF2B5EF4-FFF2-40B4-BE49-F238E27FC236}">
                <a16:creationId xmlns:a16="http://schemas.microsoft.com/office/drawing/2014/main" id="{62235E59-B989-BCD3-EFD8-625305272E5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450869" y="4420326"/>
            <a:ext cx="1597808" cy="1228246"/>
          </a:xfrm>
          <a:prstGeom prst="rect">
            <a:avLst/>
          </a:prstGeom>
        </p:spPr>
      </p:pic>
      <p:pic>
        <p:nvPicPr>
          <p:cNvPr id="33" name="Bild 32">
            <a:extLst>
              <a:ext uri="{FF2B5EF4-FFF2-40B4-BE49-F238E27FC236}">
                <a16:creationId xmlns:a16="http://schemas.microsoft.com/office/drawing/2014/main" id="{6C5BFA84-B371-FF43-4C0C-FE1975AC5E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817768" y="4708233"/>
            <a:ext cx="2081697" cy="1131922"/>
          </a:xfrm>
          <a:prstGeom prst="rect">
            <a:avLst/>
          </a:prstGeom>
        </p:spPr>
      </p:pic>
      <p:pic>
        <p:nvPicPr>
          <p:cNvPr id="35" name="Bild 34">
            <a:extLst>
              <a:ext uri="{FF2B5EF4-FFF2-40B4-BE49-F238E27FC236}">
                <a16:creationId xmlns:a16="http://schemas.microsoft.com/office/drawing/2014/main" id="{7DAD3D89-6AC3-DBB0-E461-D84D342FC94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423872" y="4090608"/>
            <a:ext cx="1312698" cy="1887681"/>
          </a:xfrm>
          <a:prstGeom prst="rect">
            <a:avLst/>
          </a:prstGeom>
        </p:spPr>
      </p:pic>
      <p:pic>
        <p:nvPicPr>
          <p:cNvPr id="8" name="Bild 7">
            <a:extLst>
              <a:ext uri="{FF2B5EF4-FFF2-40B4-BE49-F238E27FC236}">
                <a16:creationId xmlns:a16="http://schemas.microsoft.com/office/drawing/2014/main" id="{976480AC-A076-E787-3CF4-FE5A59F4BAB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877763" y="2145957"/>
            <a:ext cx="500601" cy="1242870"/>
          </a:xfrm>
          <a:prstGeom prst="rect">
            <a:avLst/>
          </a:prstGeom>
        </p:spPr>
      </p:pic>
      <p:pic>
        <p:nvPicPr>
          <p:cNvPr id="12" name="Bild 11">
            <a:extLst>
              <a:ext uri="{FF2B5EF4-FFF2-40B4-BE49-F238E27FC236}">
                <a16:creationId xmlns:a16="http://schemas.microsoft.com/office/drawing/2014/main" id="{1E0A1A37-1FFC-D93C-00F8-C9A2598F438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485196" y="1938812"/>
            <a:ext cx="483338" cy="1450015"/>
          </a:xfrm>
          <a:prstGeom prst="rect">
            <a:avLst/>
          </a:prstGeom>
        </p:spPr>
      </p:pic>
      <p:pic>
        <p:nvPicPr>
          <p:cNvPr id="14" name="Bild 13">
            <a:extLst>
              <a:ext uri="{FF2B5EF4-FFF2-40B4-BE49-F238E27FC236}">
                <a16:creationId xmlns:a16="http://schemas.microsoft.com/office/drawing/2014/main" id="{1E6F5CCB-EDF8-9AC4-94A2-532832974FA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075366" y="1351901"/>
            <a:ext cx="742270" cy="2036926"/>
          </a:xfrm>
          <a:prstGeom prst="rect">
            <a:avLst/>
          </a:prstGeom>
        </p:spPr>
      </p:pic>
      <p:pic>
        <p:nvPicPr>
          <p:cNvPr id="6" name="Bild 5">
            <a:extLst>
              <a:ext uri="{FF2B5EF4-FFF2-40B4-BE49-F238E27FC236}">
                <a16:creationId xmlns:a16="http://schemas.microsoft.com/office/drawing/2014/main" id="{1DE50ADB-12EC-AABA-A367-038ED015D660}"/>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2221773" y="1218836"/>
            <a:ext cx="2374900" cy="2374900"/>
          </a:xfrm>
          <a:prstGeom prst="rect">
            <a:avLst/>
          </a:prstGeom>
        </p:spPr>
      </p:pic>
      <p:grpSp>
        <p:nvGrpSpPr>
          <p:cNvPr id="44" name="Grupp 43">
            <a:extLst>
              <a:ext uri="{FF2B5EF4-FFF2-40B4-BE49-F238E27FC236}">
                <a16:creationId xmlns:a16="http://schemas.microsoft.com/office/drawing/2014/main" id="{DA7616A1-F1AF-6226-98B9-F1DA0FC68F30}"/>
              </a:ext>
            </a:extLst>
          </p:cNvPr>
          <p:cNvGrpSpPr/>
          <p:nvPr/>
        </p:nvGrpSpPr>
        <p:grpSpPr>
          <a:xfrm>
            <a:off x="5229378" y="3903823"/>
            <a:ext cx="251720" cy="2261252"/>
            <a:chOff x="5812820" y="3877934"/>
            <a:chExt cx="251720" cy="2261252"/>
          </a:xfrm>
        </p:grpSpPr>
        <p:sp>
          <p:nvSpPr>
            <p:cNvPr id="17" name="Frihandsfigur 16">
              <a:extLst>
                <a:ext uri="{FF2B5EF4-FFF2-40B4-BE49-F238E27FC236}">
                  <a16:creationId xmlns:a16="http://schemas.microsoft.com/office/drawing/2014/main" id="{65652830-6448-66AD-D03C-B995DBD303C2}"/>
                </a:ext>
              </a:extLst>
            </p:cNvPr>
            <p:cNvSpPr/>
            <p:nvPr/>
          </p:nvSpPr>
          <p:spPr>
            <a:xfrm>
              <a:off x="5904301" y="3877934"/>
              <a:ext cx="68758" cy="86356"/>
            </a:xfrm>
            <a:custGeom>
              <a:avLst/>
              <a:gdLst>
                <a:gd name="connsiteX0" fmla="*/ 21973 w 68758"/>
                <a:gd name="connsiteY0" fmla="*/ 9362 h 86356"/>
                <a:gd name="connsiteX1" fmla="*/ 0 w 68758"/>
                <a:gd name="connsiteY1" fmla="*/ 86356 h 86356"/>
                <a:gd name="connsiteX2" fmla="*/ 68758 w 68758"/>
                <a:gd name="connsiteY2" fmla="*/ 86356 h 86356"/>
                <a:gd name="connsiteX3" fmla="*/ 46785 w 68758"/>
                <a:gd name="connsiteY3" fmla="*/ 9362 h 86356"/>
                <a:gd name="connsiteX4" fmla="*/ 21973 w 68758"/>
                <a:gd name="connsiteY4" fmla="*/ 9362 h 86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58" h="86356">
                  <a:moveTo>
                    <a:pt x="21973" y="9362"/>
                  </a:moveTo>
                  <a:lnTo>
                    <a:pt x="0" y="86356"/>
                  </a:lnTo>
                  <a:lnTo>
                    <a:pt x="68758" y="86356"/>
                  </a:lnTo>
                  <a:lnTo>
                    <a:pt x="46785" y="9362"/>
                  </a:lnTo>
                  <a:cubicBezTo>
                    <a:pt x="43223" y="-3121"/>
                    <a:pt x="25535" y="-3121"/>
                    <a:pt x="21973" y="9362"/>
                  </a:cubicBezTo>
                  <a:close/>
                </a:path>
              </a:pathLst>
            </a:custGeom>
            <a:solidFill>
              <a:srgbClr val="3E54A0"/>
            </a:solidFill>
            <a:ln w="9487" cap="flat">
              <a:noFill/>
              <a:prstDash val="solid"/>
              <a:miter/>
            </a:ln>
          </p:spPr>
          <p:txBody>
            <a:bodyPr rtlCol="0" anchor="ctr"/>
            <a:lstStyle/>
            <a:p>
              <a:endParaRPr lang="sv-SE"/>
            </a:p>
          </p:txBody>
        </p:sp>
        <p:sp>
          <p:nvSpPr>
            <p:cNvPr id="18" name="Frihandsfigur 17">
              <a:extLst>
                <a:ext uri="{FF2B5EF4-FFF2-40B4-BE49-F238E27FC236}">
                  <a16:creationId xmlns:a16="http://schemas.microsoft.com/office/drawing/2014/main" id="{C632503A-6E96-DACE-9F69-1ABF64E745A9}"/>
                </a:ext>
              </a:extLst>
            </p:cNvPr>
            <p:cNvSpPr/>
            <p:nvPr/>
          </p:nvSpPr>
          <p:spPr>
            <a:xfrm>
              <a:off x="5832370" y="3981580"/>
              <a:ext cx="212610" cy="270757"/>
            </a:xfrm>
            <a:custGeom>
              <a:avLst/>
              <a:gdLst>
                <a:gd name="connsiteX0" fmla="*/ 7248 w 212610"/>
                <a:gd name="connsiteY0" fmla="*/ 233814 h 270757"/>
                <a:gd name="connsiteX1" fmla="*/ 38435 w 212610"/>
                <a:gd name="connsiteY1" fmla="*/ 254950 h 270757"/>
                <a:gd name="connsiteX2" fmla="*/ 45123 w 212610"/>
                <a:gd name="connsiteY2" fmla="*/ 270758 h 270757"/>
                <a:gd name="connsiteX3" fmla="*/ 106310 w 212610"/>
                <a:gd name="connsiteY3" fmla="*/ 233814 h 270757"/>
                <a:gd name="connsiteX4" fmla="*/ 167497 w 212610"/>
                <a:gd name="connsiteY4" fmla="*/ 270758 h 270757"/>
                <a:gd name="connsiteX5" fmla="*/ 174185 w 212610"/>
                <a:gd name="connsiteY5" fmla="*/ 254950 h 270757"/>
                <a:gd name="connsiteX6" fmla="*/ 205372 w 212610"/>
                <a:gd name="connsiteY6" fmla="*/ 233814 h 270757"/>
                <a:gd name="connsiteX7" fmla="*/ 212611 w 212610"/>
                <a:gd name="connsiteY7" fmla="*/ 234726 h 270757"/>
                <a:gd name="connsiteX8" fmla="*/ 145619 w 212610"/>
                <a:gd name="connsiteY8" fmla="*/ 0 h 270757"/>
                <a:gd name="connsiteX9" fmla="*/ 66991 w 212610"/>
                <a:gd name="connsiteY9" fmla="*/ 0 h 270757"/>
                <a:gd name="connsiteX10" fmla="*/ 0 w 212610"/>
                <a:gd name="connsiteY10" fmla="*/ 234726 h 270757"/>
                <a:gd name="connsiteX11" fmla="*/ 7239 w 212610"/>
                <a:gd name="connsiteY11" fmla="*/ 233814 h 27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2610" h="270757">
                  <a:moveTo>
                    <a:pt x="7248" y="233814"/>
                  </a:moveTo>
                  <a:cubicBezTo>
                    <a:pt x="19531" y="233814"/>
                    <a:pt x="30608" y="241318"/>
                    <a:pt x="38435" y="254950"/>
                  </a:cubicBezTo>
                  <a:cubicBezTo>
                    <a:pt x="41133" y="259643"/>
                    <a:pt x="43375" y="264972"/>
                    <a:pt x="45123" y="270758"/>
                  </a:cubicBezTo>
                  <a:cubicBezTo>
                    <a:pt x="56722" y="248804"/>
                    <a:pt x="79797" y="233814"/>
                    <a:pt x="106310" y="233814"/>
                  </a:cubicBezTo>
                  <a:cubicBezTo>
                    <a:pt x="132823" y="233814"/>
                    <a:pt x="155888" y="248804"/>
                    <a:pt x="167497" y="270758"/>
                  </a:cubicBezTo>
                  <a:cubicBezTo>
                    <a:pt x="169245" y="264963"/>
                    <a:pt x="171487" y="259643"/>
                    <a:pt x="174185" y="254950"/>
                  </a:cubicBezTo>
                  <a:cubicBezTo>
                    <a:pt x="182012" y="241318"/>
                    <a:pt x="193089" y="233814"/>
                    <a:pt x="205372" y="233814"/>
                  </a:cubicBezTo>
                  <a:cubicBezTo>
                    <a:pt x="207823" y="233814"/>
                    <a:pt x="210245" y="234118"/>
                    <a:pt x="212611" y="234726"/>
                  </a:cubicBezTo>
                  <a:lnTo>
                    <a:pt x="145619" y="0"/>
                  </a:lnTo>
                  <a:lnTo>
                    <a:pt x="66991" y="0"/>
                  </a:lnTo>
                  <a:lnTo>
                    <a:pt x="0" y="234726"/>
                  </a:lnTo>
                  <a:cubicBezTo>
                    <a:pt x="2365" y="234118"/>
                    <a:pt x="4788" y="233814"/>
                    <a:pt x="7239" y="233814"/>
                  </a:cubicBezTo>
                  <a:close/>
                </a:path>
              </a:pathLst>
            </a:custGeom>
            <a:solidFill>
              <a:srgbClr val="3E54A0"/>
            </a:solidFill>
            <a:ln w="9487" cap="flat">
              <a:noFill/>
              <a:prstDash val="solid"/>
              <a:miter/>
            </a:ln>
          </p:spPr>
          <p:txBody>
            <a:bodyPr rtlCol="0" anchor="ctr"/>
            <a:lstStyle/>
            <a:p>
              <a:endParaRPr lang="sv-SE"/>
            </a:p>
          </p:txBody>
        </p:sp>
        <p:sp>
          <p:nvSpPr>
            <p:cNvPr id="19" name="Frihandsfigur 18">
              <a:extLst>
                <a:ext uri="{FF2B5EF4-FFF2-40B4-BE49-F238E27FC236}">
                  <a16:creationId xmlns:a16="http://schemas.microsoft.com/office/drawing/2014/main" id="{B3B63181-A28F-AD41-3D82-93BFA92ED260}"/>
                </a:ext>
              </a:extLst>
            </p:cNvPr>
            <p:cNvSpPr/>
            <p:nvPr/>
          </p:nvSpPr>
          <p:spPr>
            <a:xfrm>
              <a:off x="5885093" y="4230954"/>
              <a:ext cx="107183" cy="1908232"/>
            </a:xfrm>
            <a:custGeom>
              <a:avLst/>
              <a:gdLst>
                <a:gd name="connsiteX0" fmla="*/ 53587 w 107183"/>
                <a:gd name="connsiteY0" fmla="*/ 0 h 1908232"/>
                <a:gd name="connsiteX1" fmla="*/ 0 w 107183"/>
                <a:gd name="connsiteY1" fmla="*/ 53587 h 1908232"/>
                <a:gd name="connsiteX2" fmla="*/ 997 w 107183"/>
                <a:gd name="connsiteY2" fmla="*/ 63885 h 1908232"/>
                <a:gd name="connsiteX3" fmla="*/ 0 w 107183"/>
                <a:gd name="connsiteY3" fmla="*/ 63885 h 1908232"/>
                <a:gd name="connsiteX4" fmla="*/ 0 w 107183"/>
                <a:gd name="connsiteY4" fmla="*/ 1908232 h 1908232"/>
                <a:gd name="connsiteX5" fmla="*/ 107184 w 107183"/>
                <a:gd name="connsiteY5" fmla="*/ 1908232 h 1908232"/>
                <a:gd name="connsiteX6" fmla="*/ 107184 w 107183"/>
                <a:gd name="connsiteY6" fmla="*/ 63885 h 1908232"/>
                <a:gd name="connsiteX7" fmla="*/ 106187 w 107183"/>
                <a:gd name="connsiteY7" fmla="*/ 63885 h 1908232"/>
                <a:gd name="connsiteX8" fmla="*/ 107184 w 107183"/>
                <a:gd name="connsiteY8" fmla="*/ 53587 h 1908232"/>
                <a:gd name="connsiteX9" fmla="*/ 53597 w 107183"/>
                <a:gd name="connsiteY9" fmla="*/ 0 h 190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183" h="1908232">
                  <a:moveTo>
                    <a:pt x="53587" y="0"/>
                  </a:moveTo>
                  <a:cubicBezTo>
                    <a:pt x="23987" y="0"/>
                    <a:pt x="0" y="23996"/>
                    <a:pt x="0" y="53587"/>
                  </a:cubicBezTo>
                  <a:cubicBezTo>
                    <a:pt x="0" y="57112"/>
                    <a:pt x="352" y="60550"/>
                    <a:pt x="997" y="63885"/>
                  </a:cubicBezTo>
                  <a:lnTo>
                    <a:pt x="0" y="63885"/>
                  </a:lnTo>
                  <a:lnTo>
                    <a:pt x="0" y="1908232"/>
                  </a:lnTo>
                  <a:lnTo>
                    <a:pt x="107184" y="1908232"/>
                  </a:lnTo>
                  <a:lnTo>
                    <a:pt x="107184" y="63885"/>
                  </a:lnTo>
                  <a:lnTo>
                    <a:pt x="106187" y="63885"/>
                  </a:lnTo>
                  <a:cubicBezTo>
                    <a:pt x="106833" y="60550"/>
                    <a:pt x="107184" y="57112"/>
                    <a:pt x="107184" y="53587"/>
                  </a:cubicBezTo>
                  <a:cubicBezTo>
                    <a:pt x="107184" y="23986"/>
                    <a:pt x="83188" y="0"/>
                    <a:pt x="53597" y="0"/>
                  </a:cubicBezTo>
                  <a:close/>
                </a:path>
              </a:pathLst>
            </a:custGeom>
            <a:solidFill>
              <a:srgbClr val="3E54A0"/>
            </a:solidFill>
            <a:ln w="9487" cap="flat">
              <a:noFill/>
              <a:prstDash val="solid"/>
              <a:miter/>
            </a:ln>
          </p:spPr>
          <p:txBody>
            <a:bodyPr rtlCol="0" anchor="ctr"/>
            <a:lstStyle/>
            <a:p>
              <a:endParaRPr lang="sv-SE"/>
            </a:p>
          </p:txBody>
        </p:sp>
        <p:sp>
          <p:nvSpPr>
            <p:cNvPr id="20" name="Frihandsfigur 19">
              <a:extLst>
                <a:ext uri="{FF2B5EF4-FFF2-40B4-BE49-F238E27FC236}">
                  <a16:creationId xmlns:a16="http://schemas.microsoft.com/office/drawing/2014/main" id="{F5390274-740D-DDAC-F8EC-6DBED74C4D24}"/>
                </a:ext>
              </a:extLst>
            </p:cNvPr>
            <p:cNvSpPr/>
            <p:nvPr/>
          </p:nvSpPr>
          <p:spPr>
            <a:xfrm>
              <a:off x="5812820" y="4230954"/>
              <a:ext cx="53596" cy="1908232"/>
            </a:xfrm>
            <a:custGeom>
              <a:avLst/>
              <a:gdLst>
                <a:gd name="connsiteX0" fmla="*/ 31130 w 53596"/>
                <a:gd name="connsiteY0" fmla="*/ 1908232 h 1908232"/>
                <a:gd name="connsiteX1" fmla="*/ 53597 w 53596"/>
                <a:gd name="connsiteY1" fmla="*/ 1908232 h 1908232"/>
                <a:gd name="connsiteX2" fmla="*/ 53597 w 53596"/>
                <a:gd name="connsiteY2" fmla="*/ 63885 h 1908232"/>
                <a:gd name="connsiteX3" fmla="*/ 53093 w 53596"/>
                <a:gd name="connsiteY3" fmla="*/ 63885 h 1908232"/>
                <a:gd name="connsiteX4" fmla="*/ 53597 w 53596"/>
                <a:gd name="connsiteY4" fmla="*/ 53587 h 1908232"/>
                <a:gd name="connsiteX5" fmla="*/ 26798 w 53596"/>
                <a:gd name="connsiteY5" fmla="*/ 0 h 1908232"/>
                <a:gd name="connsiteX6" fmla="*/ 0 w 53596"/>
                <a:gd name="connsiteY6" fmla="*/ 53587 h 1908232"/>
                <a:gd name="connsiteX7" fmla="*/ 503 w 53596"/>
                <a:gd name="connsiteY7" fmla="*/ 63885 h 1908232"/>
                <a:gd name="connsiteX8" fmla="*/ 0 w 53596"/>
                <a:gd name="connsiteY8" fmla="*/ 63885 h 1908232"/>
                <a:gd name="connsiteX9" fmla="*/ 0 w 53596"/>
                <a:gd name="connsiteY9" fmla="*/ 1877112 h 1908232"/>
                <a:gd name="connsiteX10" fmla="*/ 31121 w 53596"/>
                <a:gd name="connsiteY10" fmla="*/ 1908232 h 190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596" h="1908232">
                  <a:moveTo>
                    <a:pt x="31130" y="1908232"/>
                  </a:moveTo>
                  <a:lnTo>
                    <a:pt x="53597" y="1908232"/>
                  </a:lnTo>
                  <a:lnTo>
                    <a:pt x="53597" y="63885"/>
                  </a:lnTo>
                  <a:lnTo>
                    <a:pt x="53093" y="63885"/>
                  </a:lnTo>
                  <a:cubicBezTo>
                    <a:pt x="53416" y="60550"/>
                    <a:pt x="53597" y="57112"/>
                    <a:pt x="53597" y="53587"/>
                  </a:cubicBezTo>
                  <a:cubicBezTo>
                    <a:pt x="53597" y="23986"/>
                    <a:pt x="41599" y="0"/>
                    <a:pt x="26798" y="0"/>
                  </a:cubicBezTo>
                  <a:cubicBezTo>
                    <a:pt x="11998" y="0"/>
                    <a:pt x="0" y="23996"/>
                    <a:pt x="0" y="53587"/>
                  </a:cubicBezTo>
                  <a:cubicBezTo>
                    <a:pt x="0" y="57112"/>
                    <a:pt x="171" y="60550"/>
                    <a:pt x="503" y="63885"/>
                  </a:cubicBezTo>
                  <a:lnTo>
                    <a:pt x="0" y="63885"/>
                  </a:lnTo>
                  <a:lnTo>
                    <a:pt x="0" y="1877112"/>
                  </a:lnTo>
                  <a:cubicBezTo>
                    <a:pt x="0" y="1894306"/>
                    <a:pt x="13936" y="1908232"/>
                    <a:pt x="31121" y="1908232"/>
                  </a:cubicBezTo>
                  <a:close/>
                </a:path>
              </a:pathLst>
            </a:custGeom>
            <a:solidFill>
              <a:srgbClr val="3E54A0"/>
            </a:solidFill>
            <a:ln w="9487" cap="flat">
              <a:noFill/>
              <a:prstDash val="solid"/>
              <a:miter/>
            </a:ln>
          </p:spPr>
          <p:txBody>
            <a:bodyPr rtlCol="0" anchor="ctr"/>
            <a:lstStyle/>
            <a:p>
              <a:endParaRPr lang="sv-SE"/>
            </a:p>
          </p:txBody>
        </p:sp>
        <p:sp>
          <p:nvSpPr>
            <p:cNvPr id="21" name="Frihandsfigur 20">
              <a:extLst>
                <a:ext uri="{FF2B5EF4-FFF2-40B4-BE49-F238E27FC236}">
                  <a16:creationId xmlns:a16="http://schemas.microsoft.com/office/drawing/2014/main" id="{27FE7B63-5BD7-116A-D8EB-04658EE26F6E}"/>
                </a:ext>
              </a:extLst>
            </p:cNvPr>
            <p:cNvSpPr/>
            <p:nvPr/>
          </p:nvSpPr>
          <p:spPr>
            <a:xfrm>
              <a:off x="6010944" y="4230954"/>
              <a:ext cx="53596" cy="1908232"/>
            </a:xfrm>
            <a:custGeom>
              <a:avLst/>
              <a:gdLst>
                <a:gd name="connsiteX0" fmla="*/ 9 w 53596"/>
                <a:gd name="connsiteY0" fmla="*/ 53587 h 1908232"/>
                <a:gd name="connsiteX1" fmla="*/ 513 w 53596"/>
                <a:gd name="connsiteY1" fmla="*/ 63885 h 1908232"/>
                <a:gd name="connsiteX2" fmla="*/ 9 w 53596"/>
                <a:gd name="connsiteY2" fmla="*/ 63885 h 1908232"/>
                <a:gd name="connsiteX3" fmla="*/ 9 w 53596"/>
                <a:gd name="connsiteY3" fmla="*/ 1908232 h 1908232"/>
                <a:gd name="connsiteX4" fmla="*/ 22476 w 53596"/>
                <a:gd name="connsiteY4" fmla="*/ 1908232 h 1908232"/>
                <a:gd name="connsiteX5" fmla="*/ 53597 w 53596"/>
                <a:gd name="connsiteY5" fmla="*/ 1877112 h 1908232"/>
                <a:gd name="connsiteX6" fmla="*/ 53597 w 53596"/>
                <a:gd name="connsiteY6" fmla="*/ 63885 h 1908232"/>
                <a:gd name="connsiteX7" fmla="*/ 53093 w 53596"/>
                <a:gd name="connsiteY7" fmla="*/ 63885 h 1908232"/>
                <a:gd name="connsiteX8" fmla="*/ 53597 w 53596"/>
                <a:gd name="connsiteY8" fmla="*/ 53587 h 1908232"/>
                <a:gd name="connsiteX9" fmla="*/ 26798 w 53596"/>
                <a:gd name="connsiteY9" fmla="*/ 0 h 1908232"/>
                <a:gd name="connsiteX10" fmla="*/ 0 w 53596"/>
                <a:gd name="connsiteY10" fmla="*/ 53587 h 190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596" h="1908232">
                  <a:moveTo>
                    <a:pt x="9" y="53587"/>
                  </a:moveTo>
                  <a:cubicBezTo>
                    <a:pt x="9" y="57112"/>
                    <a:pt x="180" y="60550"/>
                    <a:pt x="513" y="63885"/>
                  </a:cubicBezTo>
                  <a:lnTo>
                    <a:pt x="9" y="63885"/>
                  </a:lnTo>
                  <a:lnTo>
                    <a:pt x="9" y="1908232"/>
                  </a:lnTo>
                  <a:lnTo>
                    <a:pt x="22476" y="1908232"/>
                  </a:lnTo>
                  <a:cubicBezTo>
                    <a:pt x="39670" y="1908232"/>
                    <a:pt x="53597" y="1894296"/>
                    <a:pt x="53597" y="1877112"/>
                  </a:cubicBezTo>
                  <a:lnTo>
                    <a:pt x="53597" y="63885"/>
                  </a:lnTo>
                  <a:lnTo>
                    <a:pt x="53093" y="63885"/>
                  </a:lnTo>
                  <a:cubicBezTo>
                    <a:pt x="53416" y="60550"/>
                    <a:pt x="53597" y="57112"/>
                    <a:pt x="53597" y="53587"/>
                  </a:cubicBezTo>
                  <a:cubicBezTo>
                    <a:pt x="53597" y="23986"/>
                    <a:pt x="41599" y="0"/>
                    <a:pt x="26798" y="0"/>
                  </a:cubicBezTo>
                  <a:cubicBezTo>
                    <a:pt x="11998" y="0"/>
                    <a:pt x="0" y="23996"/>
                    <a:pt x="0" y="53587"/>
                  </a:cubicBezTo>
                  <a:close/>
                </a:path>
              </a:pathLst>
            </a:custGeom>
            <a:solidFill>
              <a:srgbClr val="3E54A0"/>
            </a:solidFill>
            <a:ln w="9487" cap="flat">
              <a:noFill/>
              <a:prstDash val="solid"/>
              <a:miter/>
            </a:ln>
          </p:spPr>
          <p:txBody>
            <a:bodyPr rtlCol="0" anchor="ctr"/>
            <a:lstStyle/>
            <a:p>
              <a:endParaRPr lang="sv-SE"/>
            </a:p>
          </p:txBody>
        </p:sp>
      </p:grpSp>
      <p:grpSp>
        <p:nvGrpSpPr>
          <p:cNvPr id="47" name="Grupp 46">
            <a:extLst>
              <a:ext uri="{FF2B5EF4-FFF2-40B4-BE49-F238E27FC236}">
                <a16:creationId xmlns:a16="http://schemas.microsoft.com/office/drawing/2014/main" id="{2B4F3DC3-5371-8500-E21F-99A8BC29E1BF}"/>
              </a:ext>
            </a:extLst>
          </p:cNvPr>
          <p:cNvGrpSpPr/>
          <p:nvPr/>
        </p:nvGrpSpPr>
        <p:grpSpPr>
          <a:xfrm>
            <a:off x="4336368" y="3898162"/>
            <a:ext cx="91472" cy="2247457"/>
            <a:chOff x="4919810" y="3872273"/>
            <a:chExt cx="91472" cy="2247457"/>
          </a:xfrm>
        </p:grpSpPr>
        <p:sp>
          <p:nvSpPr>
            <p:cNvPr id="22" name="Frihandsfigur 21">
              <a:extLst>
                <a:ext uri="{FF2B5EF4-FFF2-40B4-BE49-F238E27FC236}">
                  <a16:creationId xmlns:a16="http://schemas.microsoft.com/office/drawing/2014/main" id="{89FB0CE4-DD23-34C3-6636-83D085035824}"/>
                </a:ext>
              </a:extLst>
            </p:cNvPr>
            <p:cNvSpPr/>
            <p:nvPr/>
          </p:nvSpPr>
          <p:spPr>
            <a:xfrm>
              <a:off x="4953049" y="3872273"/>
              <a:ext cx="24993" cy="31381"/>
            </a:xfrm>
            <a:custGeom>
              <a:avLst/>
              <a:gdLst>
                <a:gd name="connsiteX0" fmla="*/ 7989 w 24993"/>
                <a:gd name="connsiteY0" fmla="*/ 3406 h 31381"/>
                <a:gd name="connsiteX1" fmla="*/ 0 w 24993"/>
                <a:gd name="connsiteY1" fmla="*/ 31382 h 31381"/>
                <a:gd name="connsiteX2" fmla="*/ 24993 w 24993"/>
                <a:gd name="connsiteY2" fmla="*/ 31382 h 31381"/>
                <a:gd name="connsiteX3" fmla="*/ 17004 w 24993"/>
                <a:gd name="connsiteY3" fmla="*/ 3406 h 31381"/>
                <a:gd name="connsiteX4" fmla="*/ 7989 w 24993"/>
                <a:gd name="connsiteY4" fmla="*/ 3406 h 31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3" h="31381">
                  <a:moveTo>
                    <a:pt x="7989" y="3406"/>
                  </a:moveTo>
                  <a:lnTo>
                    <a:pt x="0" y="31382"/>
                  </a:lnTo>
                  <a:lnTo>
                    <a:pt x="24993" y="31382"/>
                  </a:lnTo>
                  <a:lnTo>
                    <a:pt x="17004" y="3406"/>
                  </a:lnTo>
                  <a:cubicBezTo>
                    <a:pt x="15712" y="-1135"/>
                    <a:pt x="9281" y="-1135"/>
                    <a:pt x="7989" y="3406"/>
                  </a:cubicBezTo>
                  <a:close/>
                </a:path>
              </a:pathLst>
            </a:custGeom>
            <a:solidFill>
              <a:srgbClr val="3E54A0"/>
            </a:solidFill>
            <a:ln w="9487" cap="flat">
              <a:noFill/>
              <a:prstDash val="solid"/>
              <a:miter/>
            </a:ln>
          </p:spPr>
          <p:txBody>
            <a:bodyPr rtlCol="0" anchor="ctr"/>
            <a:lstStyle/>
            <a:p>
              <a:endParaRPr lang="sv-SE"/>
            </a:p>
          </p:txBody>
        </p:sp>
        <p:sp>
          <p:nvSpPr>
            <p:cNvPr id="23" name="Frihandsfigur 22">
              <a:extLst>
                <a:ext uri="{FF2B5EF4-FFF2-40B4-BE49-F238E27FC236}">
                  <a16:creationId xmlns:a16="http://schemas.microsoft.com/office/drawing/2014/main" id="{F1354F96-A08C-AEBE-AA72-D446B2CCA95F}"/>
                </a:ext>
              </a:extLst>
            </p:cNvPr>
            <p:cNvSpPr/>
            <p:nvPr/>
          </p:nvSpPr>
          <p:spPr>
            <a:xfrm>
              <a:off x="4926916" y="3909943"/>
              <a:ext cx="77269" cy="98406"/>
            </a:xfrm>
            <a:custGeom>
              <a:avLst/>
              <a:gdLst>
                <a:gd name="connsiteX0" fmla="*/ 2631 w 77269"/>
                <a:gd name="connsiteY0" fmla="*/ 84974 h 98406"/>
                <a:gd name="connsiteX1" fmla="*/ 13964 w 77269"/>
                <a:gd name="connsiteY1" fmla="*/ 92659 h 98406"/>
                <a:gd name="connsiteX2" fmla="*/ 16396 w 77269"/>
                <a:gd name="connsiteY2" fmla="*/ 98406 h 98406"/>
                <a:gd name="connsiteX3" fmla="*/ 38635 w 77269"/>
                <a:gd name="connsiteY3" fmla="*/ 84983 h 98406"/>
                <a:gd name="connsiteX4" fmla="*/ 60873 w 77269"/>
                <a:gd name="connsiteY4" fmla="*/ 98406 h 98406"/>
                <a:gd name="connsiteX5" fmla="*/ 63305 w 77269"/>
                <a:gd name="connsiteY5" fmla="*/ 92659 h 98406"/>
                <a:gd name="connsiteX6" fmla="*/ 74638 w 77269"/>
                <a:gd name="connsiteY6" fmla="*/ 84974 h 98406"/>
                <a:gd name="connsiteX7" fmla="*/ 77270 w 77269"/>
                <a:gd name="connsiteY7" fmla="*/ 85306 h 98406"/>
                <a:gd name="connsiteX8" fmla="*/ 52922 w 77269"/>
                <a:gd name="connsiteY8" fmla="*/ 0 h 98406"/>
                <a:gd name="connsiteX9" fmla="*/ 24347 w 77269"/>
                <a:gd name="connsiteY9" fmla="*/ 0 h 98406"/>
                <a:gd name="connsiteX10" fmla="*/ 0 w 77269"/>
                <a:gd name="connsiteY10" fmla="*/ 85306 h 98406"/>
                <a:gd name="connsiteX11" fmla="*/ 2631 w 77269"/>
                <a:gd name="connsiteY11" fmla="*/ 84974 h 98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269" h="98406">
                  <a:moveTo>
                    <a:pt x="2631" y="84974"/>
                  </a:moveTo>
                  <a:cubicBezTo>
                    <a:pt x="7096" y="84974"/>
                    <a:pt x="11124" y="87700"/>
                    <a:pt x="13964" y="92659"/>
                  </a:cubicBezTo>
                  <a:cubicBezTo>
                    <a:pt x="14943" y="94369"/>
                    <a:pt x="15760" y="96297"/>
                    <a:pt x="16396" y="98406"/>
                  </a:cubicBezTo>
                  <a:cubicBezTo>
                    <a:pt x="20614" y="90427"/>
                    <a:pt x="29002" y="84983"/>
                    <a:pt x="38635" y="84983"/>
                  </a:cubicBezTo>
                  <a:cubicBezTo>
                    <a:pt x="48267" y="84983"/>
                    <a:pt x="56656" y="90436"/>
                    <a:pt x="60873" y="98406"/>
                  </a:cubicBezTo>
                  <a:cubicBezTo>
                    <a:pt x="61510" y="96297"/>
                    <a:pt x="62327" y="94369"/>
                    <a:pt x="63305" y="92659"/>
                  </a:cubicBezTo>
                  <a:cubicBezTo>
                    <a:pt x="66146" y="87710"/>
                    <a:pt x="70174" y="84974"/>
                    <a:pt x="74638" y="84974"/>
                  </a:cubicBezTo>
                  <a:cubicBezTo>
                    <a:pt x="75531" y="84974"/>
                    <a:pt x="76405" y="85088"/>
                    <a:pt x="77270" y="85306"/>
                  </a:cubicBezTo>
                  <a:lnTo>
                    <a:pt x="52922" y="0"/>
                  </a:lnTo>
                  <a:lnTo>
                    <a:pt x="24347" y="0"/>
                  </a:lnTo>
                  <a:lnTo>
                    <a:pt x="0" y="85306"/>
                  </a:lnTo>
                  <a:cubicBezTo>
                    <a:pt x="864" y="85088"/>
                    <a:pt x="1738" y="84974"/>
                    <a:pt x="2631" y="84974"/>
                  </a:cubicBezTo>
                  <a:close/>
                </a:path>
              </a:pathLst>
            </a:custGeom>
            <a:solidFill>
              <a:srgbClr val="3E54A0"/>
            </a:solidFill>
            <a:ln w="9487" cap="flat">
              <a:noFill/>
              <a:prstDash val="solid"/>
              <a:miter/>
            </a:ln>
          </p:spPr>
          <p:txBody>
            <a:bodyPr rtlCol="0" anchor="ctr"/>
            <a:lstStyle/>
            <a:p>
              <a:endParaRPr lang="sv-SE"/>
            </a:p>
          </p:txBody>
        </p:sp>
        <p:sp>
          <p:nvSpPr>
            <p:cNvPr id="24" name="Frihandsfigur 23">
              <a:extLst>
                <a:ext uri="{FF2B5EF4-FFF2-40B4-BE49-F238E27FC236}">
                  <a16:creationId xmlns:a16="http://schemas.microsoft.com/office/drawing/2014/main" id="{E7A7C5CE-8A5F-E97A-B833-E62EB41FEDE3}"/>
                </a:ext>
              </a:extLst>
            </p:cNvPr>
            <p:cNvSpPr/>
            <p:nvPr/>
          </p:nvSpPr>
          <p:spPr>
            <a:xfrm>
              <a:off x="4946077" y="4000569"/>
              <a:ext cx="38948" cy="2119161"/>
            </a:xfrm>
            <a:custGeom>
              <a:avLst/>
              <a:gdLst>
                <a:gd name="connsiteX0" fmla="*/ 19474 w 38948"/>
                <a:gd name="connsiteY0" fmla="*/ 0 h 2119161"/>
                <a:gd name="connsiteX1" fmla="*/ 0 w 38948"/>
                <a:gd name="connsiteY1" fmla="*/ 19474 h 2119161"/>
                <a:gd name="connsiteX2" fmla="*/ 361 w 38948"/>
                <a:gd name="connsiteY2" fmla="*/ 23217 h 2119161"/>
                <a:gd name="connsiteX3" fmla="*/ 0 w 38948"/>
                <a:gd name="connsiteY3" fmla="*/ 23217 h 2119161"/>
                <a:gd name="connsiteX4" fmla="*/ 0 w 38948"/>
                <a:gd name="connsiteY4" fmla="*/ 2119161 h 2119161"/>
                <a:gd name="connsiteX5" fmla="*/ 38948 w 38948"/>
                <a:gd name="connsiteY5" fmla="*/ 2119161 h 2119161"/>
                <a:gd name="connsiteX6" fmla="*/ 38948 w 38948"/>
                <a:gd name="connsiteY6" fmla="*/ 23217 h 2119161"/>
                <a:gd name="connsiteX7" fmla="*/ 38587 w 38948"/>
                <a:gd name="connsiteY7" fmla="*/ 23217 h 2119161"/>
                <a:gd name="connsiteX8" fmla="*/ 38948 w 38948"/>
                <a:gd name="connsiteY8" fmla="*/ 19474 h 2119161"/>
                <a:gd name="connsiteX9" fmla="*/ 19474 w 38948"/>
                <a:gd name="connsiteY9" fmla="*/ 0 h 211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8" h="2119161">
                  <a:moveTo>
                    <a:pt x="19474" y="0"/>
                  </a:moveTo>
                  <a:cubicBezTo>
                    <a:pt x="8721" y="0"/>
                    <a:pt x="0" y="8721"/>
                    <a:pt x="0" y="19474"/>
                  </a:cubicBezTo>
                  <a:cubicBezTo>
                    <a:pt x="0" y="20757"/>
                    <a:pt x="123" y="22001"/>
                    <a:pt x="361" y="23217"/>
                  </a:cubicBezTo>
                  <a:lnTo>
                    <a:pt x="0" y="23217"/>
                  </a:lnTo>
                  <a:lnTo>
                    <a:pt x="0" y="2119161"/>
                  </a:lnTo>
                  <a:lnTo>
                    <a:pt x="38948" y="2119161"/>
                  </a:lnTo>
                  <a:lnTo>
                    <a:pt x="38948" y="23217"/>
                  </a:lnTo>
                  <a:lnTo>
                    <a:pt x="38587" y="23217"/>
                  </a:lnTo>
                  <a:cubicBezTo>
                    <a:pt x="38825" y="22001"/>
                    <a:pt x="38948" y="20757"/>
                    <a:pt x="38948" y="19474"/>
                  </a:cubicBezTo>
                  <a:cubicBezTo>
                    <a:pt x="38948" y="8721"/>
                    <a:pt x="30228" y="0"/>
                    <a:pt x="19474" y="0"/>
                  </a:cubicBezTo>
                  <a:close/>
                </a:path>
              </a:pathLst>
            </a:custGeom>
            <a:solidFill>
              <a:srgbClr val="3E54A0"/>
            </a:solidFill>
            <a:ln w="9487" cap="flat">
              <a:noFill/>
              <a:prstDash val="solid"/>
              <a:miter/>
            </a:ln>
          </p:spPr>
          <p:txBody>
            <a:bodyPr rtlCol="0" anchor="ctr"/>
            <a:lstStyle/>
            <a:p>
              <a:endParaRPr lang="sv-SE"/>
            </a:p>
          </p:txBody>
        </p:sp>
        <p:sp>
          <p:nvSpPr>
            <p:cNvPr id="26" name="Frihandsfigur 25">
              <a:extLst>
                <a:ext uri="{FF2B5EF4-FFF2-40B4-BE49-F238E27FC236}">
                  <a16:creationId xmlns:a16="http://schemas.microsoft.com/office/drawing/2014/main" id="{9E63E205-1ACE-AC8D-D508-CCD2BE035118}"/>
                </a:ext>
              </a:extLst>
            </p:cNvPr>
            <p:cNvSpPr/>
            <p:nvPr/>
          </p:nvSpPr>
          <p:spPr>
            <a:xfrm>
              <a:off x="4919810" y="4000569"/>
              <a:ext cx="19474" cy="2119161"/>
            </a:xfrm>
            <a:custGeom>
              <a:avLst/>
              <a:gdLst>
                <a:gd name="connsiteX0" fmla="*/ 11314 w 19474"/>
                <a:gd name="connsiteY0" fmla="*/ 2119161 h 2119161"/>
                <a:gd name="connsiteX1" fmla="*/ 19474 w 19474"/>
                <a:gd name="connsiteY1" fmla="*/ 2119161 h 2119161"/>
                <a:gd name="connsiteX2" fmla="*/ 19474 w 19474"/>
                <a:gd name="connsiteY2" fmla="*/ 23217 h 2119161"/>
                <a:gd name="connsiteX3" fmla="*/ 19294 w 19474"/>
                <a:gd name="connsiteY3" fmla="*/ 23217 h 2119161"/>
                <a:gd name="connsiteX4" fmla="*/ 19474 w 19474"/>
                <a:gd name="connsiteY4" fmla="*/ 19474 h 2119161"/>
                <a:gd name="connsiteX5" fmla="*/ 9737 w 19474"/>
                <a:gd name="connsiteY5" fmla="*/ 0 h 2119161"/>
                <a:gd name="connsiteX6" fmla="*/ 0 w 19474"/>
                <a:gd name="connsiteY6" fmla="*/ 19474 h 2119161"/>
                <a:gd name="connsiteX7" fmla="*/ 180 w 19474"/>
                <a:gd name="connsiteY7" fmla="*/ 23217 h 2119161"/>
                <a:gd name="connsiteX8" fmla="*/ 0 w 19474"/>
                <a:gd name="connsiteY8" fmla="*/ 23217 h 2119161"/>
                <a:gd name="connsiteX9" fmla="*/ 0 w 19474"/>
                <a:gd name="connsiteY9" fmla="*/ 2107847 h 2119161"/>
                <a:gd name="connsiteX10" fmla="*/ 11314 w 19474"/>
                <a:gd name="connsiteY10" fmla="*/ 2119161 h 211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74" h="2119161">
                  <a:moveTo>
                    <a:pt x="11314" y="2119161"/>
                  </a:moveTo>
                  <a:lnTo>
                    <a:pt x="19474" y="2119161"/>
                  </a:lnTo>
                  <a:lnTo>
                    <a:pt x="19474" y="23217"/>
                  </a:lnTo>
                  <a:lnTo>
                    <a:pt x="19294" y="23217"/>
                  </a:lnTo>
                  <a:cubicBezTo>
                    <a:pt x="19408" y="22001"/>
                    <a:pt x="19474" y="20757"/>
                    <a:pt x="19474" y="19474"/>
                  </a:cubicBezTo>
                  <a:cubicBezTo>
                    <a:pt x="19474" y="8721"/>
                    <a:pt x="15114" y="0"/>
                    <a:pt x="9737" y="0"/>
                  </a:cubicBezTo>
                  <a:cubicBezTo>
                    <a:pt x="4360" y="0"/>
                    <a:pt x="0" y="8721"/>
                    <a:pt x="0" y="19474"/>
                  </a:cubicBezTo>
                  <a:cubicBezTo>
                    <a:pt x="0" y="20757"/>
                    <a:pt x="66" y="22001"/>
                    <a:pt x="180" y="23217"/>
                  </a:cubicBezTo>
                  <a:lnTo>
                    <a:pt x="0" y="23217"/>
                  </a:lnTo>
                  <a:lnTo>
                    <a:pt x="0" y="2107847"/>
                  </a:lnTo>
                  <a:cubicBezTo>
                    <a:pt x="0" y="2114098"/>
                    <a:pt x="5063" y="2119161"/>
                    <a:pt x="11314" y="2119161"/>
                  </a:cubicBezTo>
                  <a:close/>
                </a:path>
              </a:pathLst>
            </a:custGeom>
            <a:solidFill>
              <a:srgbClr val="3E54A0"/>
            </a:solidFill>
            <a:ln w="9487" cap="flat">
              <a:noFill/>
              <a:prstDash val="solid"/>
              <a:miter/>
            </a:ln>
          </p:spPr>
          <p:txBody>
            <a:bodyPr rtlCol="0" anchor="ctr"/>
            <a:lstStyle/>
            <a:p>
              <a:endParaRPr lang="sv-SE"/>
            </a:p>
          </p:txBody>
        </p:sp>
        <p:sp>
          <p:nvSpPr>
            <p:cNvPr id="28" name="Frihandsfigur 27">
              <a:extLst>
                <a:ext uri="{FF2B5EF4-FFF2-40B4-BE49-F238E27FC236}">
                  <a16:creationId xmlns:a16="http://schemas.microsoft.com/office/drawing/2014/main" id="{7B10CA95-C54F-4A56-DCFD-316683759613}"/>
                </a:ext>
              </a:extLst>
            </p:cNvPr>
            <p:cNvSpPr/>
            <p:nvPr/>
          </p:nvSpPr>
          <p:spPr>
            <a:xfrm>
              <a:off x="4991808" y="4000569"/>
              <a:ext cx="19474" cy="2119161"/>
            </a:xfrm>
            <a:custGeom>
              <a:avLst/>
              <a:gdLst>
                <a:gd name="connsiteX0" fmla="*/ 0 w 19474"/>
                <a:gd name="connsiteY0" fmla="*/ 19474 h 2119161"/>
                <a:gd name="connsiteX1" fmla="*/ 180 w 19474"/>
                <a:gd name="connsiteY1" fmla="*/ 23217 h 2119161"/>
                <a:gd name="connsiteX2" fmla="*/ 0 w 19474"/>
                <a:gd name="connsiteY2" fmla="*/ 23217 h 2119161"/>
                <a:gd name="connsiteX3" fmla="*/ 0 w 19474"/>
                <a:gd name="connsiteY3" fmla="*/ 2119161 h 2119161"/>
                <a:gd name="connsiteX4" fmla="*/ 8160 w 19474"/>
                <a:gd name="connsiteY4" fmla="*/ 2119161 h 2119161"/>
                <a:gd name="connsiteX5" fmla="*/ 19474 w 19474"/>
                <a:gd name="connsiteY5" fmla="*/ 2107847 h 2119161"/>
                <a:gd name="connsiteX6" fmla="*/ 19474 w 19474"/>
                <a:gd name="connsiteY6" fmla="*/ 23217 h 2119161"/>
                <a:gd name="connsiteX7" fmla="*/ 19294 w 19474"/>
                <a:gd name="connsiteY7" fmla="*/ 23217 h 2119161"/>
                <a:gd name="connsiteX8" fmla="*/ 19474 w 19474"/>
                <a:gd name="connsiteY8" fmla="*/ 19474 h 2119161"/>
                <a:gd name="connsiteX9" fmla="*/ 9737 w 19474"/>
                <a:gd name="connsiteY9" fmla="*/ 0 h 2119161"/>
                <a:gd name="connsiteX10" fmla="*/ 0 w 19474"/>
                <a:gd name="connsiteY10" fmla="*/ 19474 h 211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74" h="2119161">
                  <a:moveTo>
                    <a:pt x="0" y="19474"/>
                  </a:moveTo>
                  <a:cubicBezTo>
                    <a:pt x="0" y="20757"/>
                    <a:pt x="66" y="22001"/>
                    <a:pt x="180" y="23217"/>
                  </a:cubicBezTo>
                  <a:lnTo>
                    <a:pt x="0" y="23217"/>
                  </a:lnTo>
                  <a:lnTo>
                    <a:pt x="0" y="2119161"/>
                  </a:lnTo>
                  <a:lnTo>
                    <a:pt x="8160" y="2119161"/>
                  </a:lnTo>
                  <a:cubicBezTo>
                    <a:pt x="14411" y="2119161"/>
                    <a:pt x="19474" y="2114098"/>
                    <a:pt x="19474" y="2107847"/>
                  </a:cubicBezTo>
                  <a:lnTo>
                    <a:pt x="19474" y="23217"/>
                  </a:lnTo>
                  <a:lnTo>
                    <a:pt x="19294" y="23217"/>
                  </a:lnTo>
                  <a:cubicBezTo>
                    <a:pt x="19408" y="22001"/>
                    <a:pt x="19474" y="20757"/>
                    <a:pt x="19474" y="19474"/>
                  </a:cubicBezTo>
                  <a:cubicBezTo>
                    <a:pt x="19474" y="8721"/>
                    <a:pt x="15114" y="0"/>
                    <a:pt x="9737" y="0"/>
                  </a:cubicBezTo>
                  <a:cubicBezTo>
                    <a:pt x="4360" y="0"/>
                    <a:pt x="0" y="8721"/>
                    <a:pt x="0" y="19474"/>
                  </a:cubicBezTo>
                  <a:close/>
                </a:path>
              </a:pathLst>
            </a:custGeom>
            <a:solidFill>
              <a:srgbClr val="3E54A0"/>
            </a:solidFill>
            <a:ln w="9487" cap="flat">
              <a:noFill/>
              <a:prstDash val="solid"/>
              <a:miter/>
            </a:ln>
          </p:spPr>
          <p:txBody>
            <a:bodyPr rtlCol="0" anchor="ctr"/>
            <a:lstStyle/>
            <a:p>
              <a:endParaRPr lang="sv-SE"/>
            </a:p>
          </p:txBody>
        </p:sp>
      </p:grpSp>
      <p:grpSp>
        <p:nvGrpSpPr>
          <p:cNvPr id="45" name="Grupp 44">
            <a:extLst>
              <a:ext uri="{FF2B5EF4-FFF2-40B4-BE49-F238E27FC236}">
                <a16:creationId xmlns:a16="http://schemas.microsoft.com/office/drawing/2014/main" id="{069AF6EC-FA33-2C77-C12F-0A6F51E2648F}"/>
              </a:ext>
            </a:extLst>
          </p:cNvPr>
          <p:cNvGrpSpPr/>
          <p:nvPr/>
        </p:nvGrpSpPr>
        <p:grpSpPr>
          <a:xfrm>
            <a:off x="4558735" y="3970736"/>
            <a:ext cx="480090" cy="2174893"/>
            <a:chOff x="5142177" y="3944847"/>
            <a:chExt cx="480090" cy="2174893"/>
          </a:xfrm>
        </p:grpSpPr>
        <p:sp>
          <p:nvSpPr>
            <p:cNvPr id="30" name="Frihandsfigur 29">
              <a:extLst>
                <a:ext uri="{FF2B5EF4-FFF2-40B4-BE49-F238E27FC236}">
                  <a16:creationId xmlns:a16="http://schemas.microsoft.com/office/drawing/2014/main" id="{6F02E16B-6258-080D-3086-2F4EC3902231}"/>
                </a:ext>
              </a:extLst>
            </p:cNvPr>
            <p:cNvSpPr/>
            <p:nvPr/>
          </p:nvSpPr>
          <p:spPr>
            <a:xfrm>
              <a:off x="5309978" y="3944847"/>
              <a:ext cx="144488" cy="181458"/>
            </a:xfrm>
            <a:custGeom>
              <a:avLst/>
              <a:gdLst>
                <a:gd name="connsiteX0" fmla="*/ 98311 w 144488"/>
                <a:gd name="connsiteY0" fmla="*/ 19671 h 181458"/>
                <a:gd name="connsiteX1" fmla="*/ 46168 w 144488"/>
                <a:gd name="connsiteY1" fmla="*/ 19671 h 181458"/>
                <a:gd name="connsiteX2" fmla="*/ 0 w 144488"/>
                <a:gd name="connsiteY2" fmla="*/ 181459 h 181458"/>
                <a:gd name="connsiteX3" fmla="*/ 144489 w 144488"/>
                <a:gd name="connsiteY3" fmla="*/ 181459 h 181458"/>
                <a:gd name="connsiteX4" fmla="*/ 98321 w 144488"/>
                <a:gd name="connsiteY4" fmla="*/ 19671 h 181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488" h="181458">
                  <a:moveTo>
                    <a:pt x="98311" y="19671"/>
                  </a:moveTo>
                  <a:cubicBezTo>
                    <a:pt x="90826" y="-6557"/>
                    <a:pt x="53654" y="-6557"/>
                    <a:pt x="46168" y="19671"/>
                  </a:cubicBezTo>
                  <a:lnTo>
                    <a:pt x="0" y="181459"/>
                  </a:lnTo>
                  <a:lnTo>
                    <a:pt x="144489" y="181459"/>
                  </a:lnTo>
                  <a:lnTo>
                    <a:pt x="98321" y="19671"/>
                  </a:lnTo>
                  <a:close/>
                </a:path>
              </a:pathLst>
            </a:custGeom>
            <a:solidFill>
              <a:srgbClr val="3E54A0"/>
            </a:solidFill>
            <a:ln w="9487" cap="flat">
              <a:noFill/>
              <a:prstDash val="solid"/>
              <a:miter/>
            </a:ln>
          </p:spPr>
          <p:txBody>
            <a:bodyPr rtlCol="0" anchor="ctr"/>
            <a:lstStyle/>
            <a:p>
              <a:endParaRPr lang="sv-SE"/>
            </a:p>
          </p:txBody>
        </p:sp>
        <p:sp>
          <p:nvSpPr>
            <p:cNvPr id="32" name="Frihandsfigur 31">
              <a:extLst>
                <a:ext uri="{FF2B5EF4-FFF2-40B4-BE49-F238E27FC236}">
                  <a16:creationId xmlns:a16="http://schemas.microsoft.com/office/drawing/2014/main" id="{12CF75FD-673C-5F6C-CE63-177034B6058C}"/>
                </a:ext>
              </a:extLst>
            </p:cNvPr>
            <p:cNvSpPr/>
            <p:nvPr/>
          </p:nvSpPr>
          <p:spPr>
            <a:xfrm>
              <a:off x="5177592" y="4162623"/>
              <a:ext cx="409280" cy="482855"/>
            </a:xfrm>
            <a:custGeom>
              <a:avLst/>
              <a:gdLst>
                <a:gd name="connsiteX0" fmla="*/ 409262 w 409280"/>
                <a:gd name="connsiteY0" fmla="*/ 427577 h 482855"/>
                <a:gd name="connsiteX1" fmla="*/ 287239 w 409280"/>
                <a:gd name="connsiteY1" fmla="*/ 0 h 482855"/>
                <a:gd name="connsiteX2" fmla="*/ 122022 w 409280"/>
                <a:gd name="connsiteY2" fmla="*/ 0 h 482855"/>
                <a:gd name="connsiteX3" fmla="*/ 0 w 409280"/>
                <a:gd name="connsiteY3" fmla="*/ 427577 h 482855"/>
                <a:gd name="connsiteX4" fmla="*/ 12805 w 409280"/>
                <a:gd name="connsiteY4" fmla="*/ 426333 h 482855"/>
                <a:gd name="connsiteX5" fmla="*/ 90455 w 409280"/>
                <a:gd name="connsiteY5" fmla="*/ 482855 h 482855"/>
                <a:gd name="connsiteX6" fmla="*/ 204640 w 409280"/>
                <a:gd name="connsiteY6" fmla="*/ 426333 h 482855"/>
                <a:gd name="connsiteX7" fmla="*/ 318826 w 409280"/>
                <a:gd name="connsiteY7" fmla="*/ 482855 h 482855"/>
                <a:gd name="connsiteX8" fmla="*/ 396475 w 409280"/>
                <a:gd name="connsiteY8" fmla="*/ 426333 h 482855"/>
                <a:gd name="connsiteX9" fmla="*/ 409281 w 409280"/>
                <a:gd name="connsiteY9" fmla="*/ 427577 h 482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9280" h="482855">
                  <a:moveTo>
                    <a:pt x="409262" y="427577"/>
                  </a:moveTo>
                  <a:lnTo>
                    <a:pt x="287239" y="0"/>
                  </a:lnTo>
                  <a:lnTo>
                    <a:pt x="122022" y="0"/>
                  </a:lnTo>
                  <a:lnTo>
                    <a:pt x="0" y="427577"/>
                  </a:lnTo>
                  <a:cubicBezTo>
                    <a:pt x="4180" y="426846"/>
                    <a:pt x="8426" y="426333"/>
                    <a:pt x="12805" y="426333"/>
                  </a:cubicBezTo>
                  <a:cubicBezTo>
                    <a:pt x="45864" y="426333"/>
                    <a:pt x="73489" y="447859"/>
                    <a:pt x="90455" y="482855"/>
                  </a:cubicBezTo>
                  <a:cubicBezTo>
                    <a:pt x="116807" y="448552"/>
                    <a:pt x="158140" y="426333"/>
                    <a:pt x="204640" y="426333"/>
                  </a:cubicBezTo>
                  <a:cubicBezTo>
                    <a:pt x="251141" y="426333"/>
                    <a:pt x="292474" y="448552"/>
                    <a:pt x="318826" y="482855"/>
                  </a:cubicBezTo>
                  <a:cubicBezTo>
                    <a:pt x="335792" y="447859"/>
                    <a:pt x="363417" y="426333"/>
                    <a:pt x="396475" y="426333"/>
                  </a:cubicBezTo>
                  <a:cubicBezTo>
                    <a:pt x="400855" y="426333"/>
                    <a:pt x="405101" y="426836"/>
                    <a:pt x="409281" y="427577"/>
                  </a:cubicBezTo>
                  <a:close/>
                </a:path>
              </a:pathLst>
            </a:custGeom>
            <a:solidFill>
              <a:srgbClr val="3E54A0"/>
            </a:solidFill>
            <a:ln w="9487" cap="flat">
              <a:noFill/>
              <a:prstDash val="solid"/>
              <a:miter/>
            </a:ln>
          </p:spPr>
          <p:txBody>
            <a:bodyPr rtlCol="0" anchor="ctr"/>
            <a:lstStyle/>
            <a:p>
              <a:endParaRPr lang="sv-SE"/>
            </a:p>
          </p:txBody>
        </p:sp>
        <p:sp>
          <p:nvSpPr>
            <p:cNvPr id="34" name="Frihandsfigur 33">
              <a:extLst>
                <a:ext uri="{FF2B5EF4-FFF2-40B4-BE49-F238E27FC236}">
                  <a16:creationId xmlns:a16="http://schemas.microsoft.com/office/drawing/2014/main" id="{48001B16-37B3-0D91-7543-F634B109CBF5}"/>
                </a:ext>
              </a:extLst>
            </p:cNvPr>
            <p:cNvSpPr/>
            <p:nvPr/>
          </p:nvSpPr>
          <p:spPr>
            <a:xfrm>
              <a:off x="5286191" y="4636549"/>
              <a:ext cx="192053" cy="1483172"/>
            </a:xfrm>
            <a:custGeom>
              <a:avLst/>
              <a:gdLst>
                <a:gd name="connsiteX0" fmla="*/ 141991 w 192053"/>
                <a:gd name="connsiteY0" fmla="*/ 11637 h 1483172"/>
                <a:gd name="connsiteX1" fmla="*/ 105892 w 192053"/>
                <a:gd name="connsiteY1" fmla="*/ 494 h 1483172"/>
                <a:gd name="connsiteX2" fmla="*/ 96031 w 192053"/>
                <a:gd name="connsiteY2" fmla="*/ 0 h 1483172"/>
                <a:gd name="connsiteX3" fmla="*/ 76595 w 192053"/>
                <a:gd name="connsiteY3" fmla="*/ 1957 h 1483172"/>
                <a:gd name="connsiteX4" fmla="*/ 17356 w 192053"/>
                <a:gd name="connsiteY4" fmla="*/ 40791 h 1483172"/>
                <a:gd name="connsiteX5" fmla="*/ 0 w 192053"/>
                <a:gd name="connsiteY5" fmla="*/ 88631 h 1483172"/>
                <a:gd name="connsiteX6" fmla="*/ 0 w 192053"/>
                <a:gd name="connsiteY6" fmla="*/ 104439 h 1483172"/>
                <a:gd name="connsiteX7" fmla="*/ 66 w 192053"/>
                <a:gd name="connsiteY7" fmla="*/ 105807 h 1483172"/>
                <a:gd name="connsiteX8" fmla="*/ 1406 w 192053"/>
                <a:gd name="connsiteY8" fmla="*/ 114945 h 1483172"/>
                <a:gd name="connsiteX9" fmla="*/ 1406 w 192053"/>
                <a:gd name="connsiteY9" fmla="*/ 114945 h 1483172"/>
                <a:gd name="connsiteX10" fmla="*/ 0 w 192053"/>
                <a:gd name="connsiteY10" fmla="*/ 114945 h 1483172"/>
                <a:gd name="connsiteX11" fmla="*/ 0 w 192053"/>
                <a:gd name="connsiteY11" fmla="*/ 1483173 h 1483172"/>
                <a:gd name="connsiteX12" fmla="*/ 192053 w 192053"/>
                <a:gd name="connsiteY12" fmla="*/ 1483173 h 1483172"/>
                <a:gd name="connsiteX13" fmla="*/ 192053 w 192053"/>
                <a:gd name="connsiteY13" fmla="*/ 114955 h 1483172"/>
                <a:gd name="connsiteX14" fmla="*/ 190648 w 192053"/>
                <a:gd name="connsiteY14" fmla="*/ 114955 h 1483172"/>
                <a:gd name="connsiteX15" fmla="*/ 191987 w 192053"/>
                <a:gd name="connsiteY15" fmla="*/ 105816 h 1483172"/>
                <a:gd name="connsiteX16" fmla="*/ 192053 w 192053"/>
                <a:gd name="connsiteY16" fmla="*/ 104448 h 1483172"/>
                <a:gd name="connsiteX17" fmla="*/ 192053 w 192053"/>
                <a:gd name="connsiteY17" fmla="*/ 88641 h 1483172"/>
                <a:gd name="connsiteX18" fmla="*/ 174698 w 192053"/>
                <a:gd name="connsiteY18" fmla="*/ 40801 h 1483172"/>
                <a:gd name="connsiteX19" fmla="*/ 141991 w 192053"/>
                <a:gd name="connsiteY19" fmla="*/ 11647 h 148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2053" h="1483172">
                  <a:moveTo>
                    <a:pt x="141991" y="11637"/>
                  </a:moveTo>
                  <a:cubicBezTo>
                    <a:pt x="131056" y="5700"/>
                    <a:pt x="118859" y="1814"/>
                    <a:pt x="105892" y="494"/>
                  </a:cubicBezTo>
                  <a:cubicBezTo>
                    <a:pt x="102653" y="162"/>
                    <a:pt x="99366" y="0"/>
                    <a:pt x="96031" y="0"/>
                  </a:cubicBezTo>
                  <a:cubicBezTo>
                    <a:pt x="89372" y="0"/>
                    <a:pt x="82875" y="675"/>
                    <a:pt x="76595" y="1957"/>
                  </a:cubicBezTo>
                  <a:cubicBezTo>
                    <a:pt x="52210" y="6944"/>
                    <a:pt x="31244" y="21184"/>
                    <a:pt x="17356" y="40791"/>
                  </a:cubicBezTo>
                  <a:cubicBezTo>
                    <a:pt x="7628" y="54528"/>
                    <a:pt x="1425" y="70886"/>
                    <a:pt x="0" y="88631"/>
                  </a:cubicBezTo>
                  <a:lnTo>
                    <a:pt x="0" y="104439"/>
                  </a:lnTo>
                  <a:cubicBezTo>
                    <a:pt x="38" y="104895"/>
                    <a:pt x="19" y="105360"/>
                    <a:pt x="66" y="105807"/>
                  </a:cubicBezTo>
                  <a:cubicBezTo>
                    <a:pt x="370" y="108894"/>
                    <a:pt x="817" y="111943"/>
                    <a:pt x="1406" y="114945"/>
                  </a:cubicBezTo>
                  <a:lnTo>
                    <a:pt x="1406" y="114945"/>
                  </a:lnTo>
                  <a:cubicBezTo>
                    <a:pt x="1406" y="114945"/>
                    <a:pt x="0" y="114945"/>
                    <a:pt x="0" y="114945"/>
                  </a:cubicBezTo>
                  <a:lnTo>
                    <a:pt x="0" y="1483173"/>
                  </a:lnTo>
                  <a:lnTo>
                    <a:pt x="192053" y="1483173"/>
                  </a:lnTo>
                  <a:lnTo>
                    <a:pt x="192053" y="114955"/>
                  </a:lnTo>
                  <a:lnTo>
                    <a:pt x="190648" y="114955"/>
                  </a:lnTo>
                  <a:cubicBezTo>
                    <a:pt x="191236" y="111953"/>
                    <a:pt x="191683" y="108903"/>
                    <a:pt x="191987" y="105816"/>
                  </a:cubicBezTo>
                  <a:cubicBezTo>
                    <a:pt x="192034" y="105370"/>
                    <a:pt x="192015" y="104895"/>
                    <a:pt x="192053" y="104448"/>
                  </a:cubicBezTo>
                  <a:lnTo>
                    <a:pt x="192053" y="88641"/>
                  </a:lnTo>
                  <a:cubicBezTo>
                    <a:pt x="190629" y="70896"/>
                    <a:pt x="184425" y="54537"/>
                    <a:pt x="174698" y="40801"/>
                  </a:cubicBezTo>
                  <a:cubicBezTo>
                    <a:pt x="166167" y="28765"/>
                    <a:pt x="155015" y="18724"/>
                    <a:pt x="141991" y="11647"/>
                  </a:cubicBezTo>
                  <a:close/>
                </a:path>
              </a:pathLst>
            </a:custGeom>
            <a:solidFill>
              <a:srgbClr val="3E54A0"/>
            </a:solidFill>
            <a:ln w="9487" cap="flat">
              <a:noFill/>
              <a:prstDash val="solid"/>
              <a:miter/>
            </a:ln>
          </p:spPr>
          <p:txBody>
            <a:bodyPr rtlCol="0" anchor="ctr"/>
            <a:lstStyle/>
            <a:p>
              <a:endParaRPr lang="sv-SE"/>
            </a:p>
          </p:txBody>
        </p:sp>
        <p:sp>
          <p:nvSpPr>
            <p:cNvPr id="36" name="Frihandsfigur 35">
              <a:extLst>
                <a:ext uri="{FF2B5EF4-FFF2-40B4-BE49-F238E27FC236}">
                  <a16:creationId xmlns:a16="http://schemas.microsoft.com/office/drawing/2014/main" id="{DCB3C9B5-E134-85FB-F425-46CFACB1C1BD}"/>
                </a:ext>
              </a:extLst>
            </p:cNvPr>
            <p:cNvSpPr/>
            <p:nvPr/>
          </p:nvSpPr>
          <p:spPr>
            <a:xfrm>
              <a:off x="5142177" y="4636549"/>
              <a:ext cx="96031" cy="1483182"/>
            </a:xfrm>
            <a:custGeom>
              <a:avLst/>
              <a:gdLst>
                <a:gd name="connsiteX0" fmla="*/ 48210 w 96031"/>
                <a:gd name="connsiteY0" fmla="*/ 0 h 1483182"/>
                <a:gd name="connsiteX1" fmla="*/ 19740 w 96031"/>
                <a:gd name="connsiteY1" fmla="*/ 18724 h 1483182"/>
                <a:gd name="connsiteX2" fmla="*/ 0 w 96031"/>
                <a:gd name="connsiteY2" fmla="*/ 96421 h 1483182"/>
                <a:gd name="connsiteX3" fmla="*/ 902 w 96031"/>
                <a:gd name="connsiteY3" fmla="*/ 114945 h 1483182"/>
                <a:gd name="connsiteX4" fmla="*/ 902 w 96031"/>
                <a:gd name="connsiteY4" fmla="*/ 114945 h 1483182"/>
                <a:gd name="connsiteX5" fmla="*/ 0 w 96031"/>
                <a:gd name="connsiteY5" fmla="*/ 114945 h 1483182"/>
                <a:gd name="connsiteX6" fmla="*/ 0 w 96031"/>
                <a:gd name="connsiteY6" fmla="*/ 1427173 h 1483182"/>
                <a:gd name="connsiteX7" fmla="*/ 1140 w 96031"/>
                <a:gd name="connsiteY7" fmla="*/ 1438458 h 1483182"/>
                <a:gd name="connsiteX8" fmla="*/ 4408 w 96031"/>
                <a:gd name="connsiteY8" fmla="*/ 1448974 h 1483182"/>
                <a:gd name="connsiteX9" fmla="*/ 16406 w 96031"/>
                <a:gd name="connsiteY9" fmla="*/ 1466776 h 1483182"/>
                <a:gd name="connsiteX10" fmla="*/ 56000 w 96031"/>
                <a:gd name="connsiteY10" fmla="*/ 1483182 h 1483182"/>
                <a:gd name="connsiteX11" fmla="*/ 96031 w 96031"/>
                <a:gd name="connsiteY11" fmla="*/ 1483182 h 1483182"/>
                <a:gd name="connsiteX12" fmla="*/ 96031 w 96031"/>
                <a:gd name="connsiteY12" fmla="*/ 114955 h 1483182"/>
                <a:gd name="connsiteX13" fmla="*/ 95528 w 96031"/>
                <a:gd name="connsiteY13" fmla="*/ 114955 h 1483182"/>
                <a:gd name="connsiteX14" fmla="*/ 96031 w 96031"/>
                <a:gd name="connsiteY14" fmla="*/ 104534 h 1483182"/>
                <a:gd name="connsiteX15" fmla="*/ 96031 w 96031"/>
                <a:gd name="connsiteY15" fmla="*/ 84670 h 1483182"/>
                <a:gd name="connsiteX16" fmla="*/ 90883 w 96031"/>
                <a:gd name="connsiteY16" fmla="*/ 51602 h 1483182"/>
                <a:gd name="connsiteX17" fmla="*/ 48220 w 96031"/>
                <a:gd name="connsiteY17" fmla="*/ 0 h 148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031" h="1483182">
                  <a:moveTo>
                    <a:pt x="48210" y="0"/>
                  </a:moveTo>
                  <a:cubicBezTo>
                    <a:pt x="37552" y="0"/>
                    <a:pt x="27729" y="7011"/>
                    <a:pt x="19740" y="18724"/>
                  </a:cubicBezTo>
                  <a:cubicBezTo>
                    <a:pt x="7790" y="36269"/>
                    <a:pt x="0" y="64493"/>
                    <a:pt x="0" y="96421"/>
                  </a:cubicBezTo>
                  <a:cubicBezTo>
                    <a:pt x="0" y="102757"/>
                    <a:pt x="313" y="108951"/>
                    <a:pt x="902" y="114945"/>
                  </a:cubicBezTo>
                  <a:lnTo>
                    <a:pt x="902" y="114945"/>
                  </a:lnTo>
                  <a:cubicBezTo>
                    <a:pt x="902" y="114945"/>
                    <a:pt x="0" y="114945"/>
                    <a:pt x="0" y="114945"/>
                  </a:cubicBezTo>
                  <a:lnTo>
                    <a:pt x="0" y="1427173"/>
                  </a:lnTo>
                  <a:cubicBezTo>
                    <a:pt x="0" y="1431039"/>
                    <a:pt x="389" y="1434810"/>
                    <a:pt x="1140" y="1438458"/>
                  </a:cubicBezTo>
                  <a:cubicBezTo>
                    <a:pt x="1890" y="1442106"/>
                    <a:pt x="2983" y="1445621"/>
                    <a:pt x="4408" y="1448974"/>
                  </a:cubicBezTo>
                  <a:cubicBezTo>
                    <a:pt x="7239" y="1455671"/>
                    <a:pt x="11343" y="1461704"/>
                    <a:pt x="16406" y="1466776"/>
                  </a:cubicBezTo>
                  <a:cubicBezTo>
                    <a:pt x="26542" y="1476912"/>
                    <a:pt x="40544" y="1483182"/>
                    <a:pt x="56000" y="1483182"/>
                  </a:cubicBezTo>
                  <a:lnTo>
                    <a:pt x="96031" y="1483182"/>
                  </a:lnTo>
                  <a:lnTo>
                    <a:pt x="96031" y="114955"/>
                  </a:lnTo>
                  <a:lnTo>
                    <a:pt x="95528" y="114955"/>
                  </a:lnTo>
                  <a:cubicBezTo>
                    <a:pt x="95860" y="111582"/>
                    <a:pt x="95879" y="108020"/>
                    <a:pt x="96031" y="104534"/>
                  </a:cubicBezTo>
                  <a:lnTo>
                    <a:pt x="96031" y="84670"/>
                  </a:lnTo>
                  <a:cubicBezTo>
                    <a:pt x="95309" y="72852"/>
                    <a:pt x="93543" y="61700"/>
                    <a:pt x="90883" y="51602"/>
                  </a:cubicBezTo>
                  <a:cubicBezTo>
                    <a:pt x="82808" y="20937"/>
                    <a:pt x="66744" y="0"/>
                    <a:pt x="48220" y="0"/>
                  </a:cubicBezTo>
                  <a:close/>
                </a:path>
              </a:pathLst>
            </a:custGeom>
            <a:solidFill>
              <a:srgbClr val="3E54A0"/>
            </a:solidFill>
            <a:ln w="9487" cap="flat">
              <a:noFill/>
              <a:prstDash val="solid"/>
              <a:miter/>
            </a:ln>
          </p:spPr>
          <p:txBody>
            <a:bodyPr rtlCol="0" anchor="ctr"/>
            <a:lstStyle/>
            <a:p>
              <a:endParaRPr lang="sv-SE"/>
            </a:p>
          </p:txBody>
        </p:sp>
        <p:sp>
          <p:nvSpPr>
            <p:cNvPr id="37" name="Frihandsfigur 36">
              <a:extLst>
                <a:ext uri="{FF2B5EF4-FFF2-40B4-BE49-F238E27FC236}">
                  <a16:creationId xmlns:a16="http://schemas.microsoft.com/office/drawing/2014/main" id="{072A4145-FD70-9EDE-EC69-07FA4E871234}"/>
                </a:ext>
              </a:extLst>
            </p:cNvPr>
            <p:cNvSpPr/>
            <p:nvPr/>
          </p:nvSpPr>
          <p:spPr>
            <a:xfrm>
              <a:off x="5526246" y="4636558"/>
              <a:ext cx="96021" cy="1483182"/>
            </a:xfrm>
            <a:custGeom>
              <a:avLst/>
              <a:gdLst>
                <a:gd name="connsiteX0" fmla="*/ 95120 w 96021"/>
                <a:gd name="connsiteY0" fmla="*/ 114945 h 1483182"/>
                <a:gd name="connsiteX1" fmla="*/ 95120 w 96021"/>
                <a:gd name="connsiteY1" fmla="*/ 114945 h 1483182"/>
                <a:gd name="connsiteX2" fmla="*/ 96022 w 96021"/>
                <a:gd name="connsiteY2" fmla="*/ 96421 h 1483182"/>
                <a:gd name="connsiteX3" fmla="*/ 76272 w 96021"/>
                <a:gd name="connsiteY3" fmla="*/ 18724 h 1483182"/>
                <a:gd name="connsiteX4" fmla="*/ 70791 w 96021"/>
                <a:gd name="connsiteY4" fmla="*/ 11637 h 1483182"/>
                <a:gd name="connsiteX5" fmla="*/ 62146 w 96021"/>
                <a:gd name="connsiteY5" fmla="*/ 4332 h 1483182"/>
                <a:gd name="connsiteX6" fmla="*/ 47812 w 96021"/>
                <a:gd name="connsiteY6" fmla="*/ 0 h 1483182"/>
                <a:gd name="connsiteX7" fmla="*/ 5149 w 96021"/>
                <a:gd name="connsiteY7" fmla="*/ 51602 h 1483182"/>
                <a:gd name="connsiteX8" fmla="*/ 0 w 96021"/>
                <a:gd name="connsiteY8" fmla="*/ 84670 h 1483182"/>
                <a:gd name="connsiteX9" fmla="*/ 0 w 96021"/>
                <a:gd name="connsiteY9" fmla="*/ 104534 h 1483182"/>
                <a:gd name="connsiteX10" fmla="*/ 503 w 96021"/>
                <a:gd name="connsiteY10" fmla="*/ 114955 h 1483182"/>
                <a:gd name="connsiteX11" fmla="*/ 503 w 96021"/>
                <a:gd name="connsiteY11" fmla="*/ 114955 h 1483182"/>
                <a:gd name="connsiteX12" fmla="*/ 0 w 96021"/>
                <a:gd name="connsiteY12" fmla="*/ 114955 h 1483182"/>
                <a:gd name="connsiteX13" fmla="*/ 0 w 96021"/>
                <a:gd name="connsiteY13" fmla="*/ 1483182 h 1483182"/>
                <a:gd name="connsiteX14" fmla="*/ 40031 w 96021"/>
                <a:gd name="connsiteY14" fmla="*/ 1483182 h 1483182"/>
                <a:gd name="connsiteX15" fmla="*/ 79626 w 96021"/>
                <a:gd name="connsiteY15" fmla="*/ 1466776 h 1483182"/>
                <a:gd name="connsiteX16" fmla="*/ 91624 w 96021"/>
                <a:gd name="connsiteY16" fmla="*/ 1448974 h 1483182"/>
                <a:gd name="connsiteX17" fmla="*/ 94882 w 96021"/>
                <a:gd name="connsiteY17" fmla="*/ 1438458 h 1483182"/>
                <a:gd name="connsiteX18" fmla="*/ 96022 w 96021"/>
                <a:gd name="connsiteY18" fmla="*/ 1427172 h 1483182"/>
                <a:gd name="connsiteX19" fmla="*/ 96022 w 96021"/>
                <a:gd name="connsiteY19" fmla="*/ 114945 h 1483182"/>
                <a:gd name="connsiteX20" fmla="*/ 95120 w 96021"/>
                <a:gd name="connsiteY20" fmla="*/ 114945 h 1483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6021" h="1483182">
                  <a:moveTo>
                    <a:pt x="95120" y="114945"/>
                  </a:moveTo>
                  <a:lnTo>
                    <a:pt x="95120" y="114945"/>
                  </a:lnTo>
                  <a:cubicBezTo>
                    <a:pt x="95699" y="108951"/>
                    <a:pt x="96022" y="102757"/>
                    <a:pt x="96022" y="96421"/>
                  </a:cubicBezTo>
                  <a:cubicBezTo>
                    <a:pt x="96022" y="64493"/>
                    <a:pt x="88232" y="36279"/>
                    <a:pt x="76272" y="18724"/>
                  </a:cubicBezTo>
                  <a:cubicBezTo>
                    <a:pt x="74515" y="16149"/>
                    <a:pt x="72710" y="13727"/>
                    <a:pt x="70791" y="11637"/>
                  </a:cubicBezTo>
                  <a:cubicBezTo>
                    <a:pt x="68055" y="8664"/>
                    <a:pt x="65167" y="6213"/>
                    <a:pt x="62146" y="4332"/>
                  </a:cubicBezTo>
                  <a:cubicBezTo>
                    <a:pt x="57615" y="1510"/>
                    <a:pt x="52799" y="0"/>
                    <a:pt x="47812" y="0"/>
                  </a:cubicBezTo>
                  <a:cubicBezTo>
                    <a:pt x="29278" y="0"/>
                    <a:pt x="13214" y="20937"/>
                    <a:pt x="5149" y="51602"/>
                  </a:cubicBezTo>
                  <a:cubicBezTo>
                    <a:pt x="2489" y="61700"/>
                    <a:pt x="713" y="72852"/>
                    <a:pt x="0" y="84670"/>
                  </a:cubicBezTo>
                  <a:lnTo>
                    <a:pt x="0" y="104534"/>
                  </a:lnTo>
                  <a:cubicBezTo>
                    <a:pt x="152" y="108020"/>
                    <a:pt x="181" y="111582"/>
                    <a:pt x="503" y="114955"/>
                  </a:cubicBezTo>
                  <a:lnTo>
                    <a:pt x="503" y="114955"/>
                  </a:lnTo>
                  <a:cubicBezTo>
                    <a:pt x="503" y="114955"/>
                    <a:pt x="0" y="114955"/>
                    <a:pt x="0" y="114955"/>
                  </a:cubicBezTo>
                  <a:lnTo>
                    <a:pt x="0" y="1483182"/>
                  </a:lnTo>
                  <a:lnTo>
                    <a:pt x="40031" y="1483182"/>
                  </a:lnTo>
                  <a:cubicBezTo>
                    <a:pt x="55497" y="1483182"/>
                    <a:pt x="69499" y="1476912"/>
                    <a:pt x="79626" y="1466776"/>
                  </a:cubicBezTo>
                  <a:cubicBezTo>
                    <a:pt x="84689" y="1461713"/>
                    <a:pt x="88793" y="1455671"/>
                    <a:pt x="91624" y="1448974"/>
                  </a:cubicBezTo>
                  <a:cubicBezTo>
                    <a:pt x="93039" y="1445621"/>
                    <a:pt x="94141" y="1442106"/>
                    <a:pt x="94882" y="1438458"/>
                  </a:cubicBezTo>
                  <a:cubicBezTo>
                    <a:pt x="95632" y="1434810"/>
                    <a:pt x="96022" y="1431039"/>
                    <a:pt x="96022" y="1427172"/>
                  </a:cubicBezTo>
                  <a:lnTo>
                    <a:pt x="96022" y="114945"/>
                  </a:lnTo>
                  <a:lnTo>
                    <a:pt x="95120" y="114945"/>
                  </a:lnTo>
                  <a:close/>
                </a:path>
              </a:pathLst>
            </a:custGeom>
            <a:solidFill>
              <a:srgbClr val="3E54A0"/>
            </a:solidFill>
            <a:ln w="9487" cap="flat">
              <a:noFill/>
              <a:prstDash val="solid"/>
              <a:miter/>
            </a:ln>
          </p:spPr>
          <p:txBody>
            <a:bodyPr rtlCol="0" anchor="ctr"/>
            <a:lstStyle/>
            <a:p>
              <a:endParaRPr lang="sv-SE"/>
            </a:p>
          </p:txBody>
        </p:sp>
      </p:grpSp>
      <p:grpSp>
        <p:nvGrpSpPr>
          <p:cNvPr id="43" name="Grupp 42">
            <a:extLst>
              <a:ext uri="{FF2B5EF4-FFF2-40B4-BE49-F238E27FC236}">
                <a16:creationId xmlns:a16="http://schemas.microsoft.com/office/drawing/2014/main" id="{9D1FB8F0-041F-13C8-1624-148853CD3495}"/>
              </a:ext>
            </a:extLst>
          </p:cNvPr>
          <p:cNvGrpSpPr/>
          <p:nvPr/>
        </p:nvGrpSpPr>
        <p:grpSpPr>
          <a:xfrm>
            <a:off x="5660926" y="3903826"/>
            <a:ext cx="830302" cy="2241803"/>
            <a:chOff x="6244368" y="3877937"/>
            <a:chExt cx="830302" cy="2241803"/>
          </a:xfrm>
        </p:grpSpPr>
        <p:sp>
          <p:nvSpPr>
            <p:cNvPr id="38" name="Frihandsfigur 37">
              <a:extLst>
                <a:ext uri="{FF2B5EF4-FFF2-40B4-BE49-F238E27FC236}">
                  <a16:creationId xmlns:a16="http://schemas.microsoft.com/office/drawing/2014/main" id="{313DCE4F-0B07-3111-6999-5376A604EFEE}"/>
                </a:ext>
              </a:extLst>
            </p:cNvPr>
            <p:cNvSpPr/>
            <p:nvPr/>
          </p:nvSpPr>
          <p:spPr>
            <a:xfrm>
              <a:off x="6534571" y="3877937"/>
              <a:ext cx="249886" cy="313831"/>
            </a:xfrm>
            <a:custGeom>
              <a:avLst/>
              <a:gdLst>
                <a:gd name="connsiteX0" fmla="*/ 170033 w 249886"/>
                <a:gd name="connsiteY0" fmla="*/ 34020 h 313831"/>
                <a:gd name="connsiteX1" fmla="*/ 79854 w 249886"/>
                <a:gd name="connsiteY1" fmla="*/ 34020 h 313831"/>
                <a:gd name="connsiteX2" fmla="*/ 0 w 249886"/>
                <a:gd name="connsiteY2" fmla="*/ 313831 h 313831"/>
                <a:gd name="connsiteX3" fmla="*/ 249887 w 249886"/>
                <a:gd name="connsiteY3" fmla="*/ 313831 h 313831"/>
                <a:gd name="connsiteX4" fmla="*/ 170033 w 249886"/>
                <a:gd name="connsiteY4" fmla="*/ 34020 h 313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886" h="313831">
                  <a:moveTo>
                    <a:pt x="170033" y="34020"/>
                  </a:moveTo>
                  <a:cubicBezTo>
                    <a:pt x="157085" y="-11340"/>
                    <a:pt x="92802" y="-11340"/>
                    <a:pt x="79854" y="34020"/>
                  </a:cubicBezTo>
                  <a:lnTo>
                    <a:pt x="0" y="313831"/>
                  </a:lnTo>
                  <a:lnTo>
                    <a:pt x="249887" y="313831"/>
                  </a:lnTo>
                  <a:lnTo>
                    <a:pt x="170033" y="34020"/>
                  </a:lnTo>
                  <a:close/>
                </a:path>
              </a:pathLst>
            </a:custGeom>
            <a:solidFill>
              <a:srgbClr val="3E54A0"/>
            </a:solidFill>
            <a:ln w="9487" cap="flat">
              <a:noFill/>
              <a:prstDash val="solid"/>
              <a:miter/>
            </a:ln>
          </p:spPr>
          <p:txBody>
            <a:bodyPr rtlCol="0" anchor="ctr"/>
            <a:lstStyle/>
            <a:p>
              <a:endParaRPr lang="sv-SE"/>
            </a:p>
          </p:txBody>
        </p:sp>
        <p:sp>
          <p:nvSpPr>
            <p:cNvPr id="39" name="Frihandsfigur 38">
              <a:extLst>
                <a:ext uri="{FF2B5EF4-FFF2-40B4-BE49-F238E27FC236}">
                  <a16:creationId xmlns:a16="http://schemas.microsoft.com/office/drawing/2014/main" id="{C274D7A5-1065-437E-F7D6-2AD08A241023}"/>
                </a:ext>
              </a:extLst>
            </p:cNvPr>
            <p:cNvSpPr/>
            <p:nvPr/>
          </p:nvSpPr>
          <p:spPr>
            <a:xfrm>
              <a:off x="6305603" y="4254579"/>
              <a:ext cx="707824" cy="835090"/>
            </a:xfrm>
            <a:custGeom>
              <a:avLst/>
              <a:gdLst>
                <a:gd name="connsiteX0" fmla="*/ 707825 w 707824"/>
                <a:gd name="connsiteY0" fmla="*/ 739487 h 835090"/>
                <a:gd name="connsiteX1" fmla="*/ 496782 w 707824"/>
                <a:gd name="connsiteY1" fmla="*/ 0 h 835090"/>
                <a:gd name="connsiteX2" fmla="*/ 211043 w 707824"/>
                <a:gd name="connsiteY2" fmla="*/ 0 h 835090"/>
                <a:gd name="connsiteX3" fmla="*/ 0 w 707824"/>
                <a:gd name="connsiteY3" fmla="*/ 739487 h 835090"/>
                <a:gd name="connsiteX4" fmla="*/ 22144 w 707824"/>
                <a:gd name="connsiteY4" fmla="*/ 737340 h 835090"/>
                <a:gd name="connsiteX5" fmla="*/ 156430 w 707824"/>
                <a:gd name="connsiteY5" fmla="*/ 835091 h 835090"/>
                <a:gd name="connsiteX6" fmla="*/ 353908 w 707824"/>
                <a:gd name="connsiteY6" fmla="*/ 737340 h 835090"/>
                <a:gd name="connsiteX7" fmla="*/ 551385 w 707824"/>
                <a:gd name="connsiteY7" fmla="*/ 835091 h 835090"/>
                <a:gd name="connsiteX8" fmla="*/ 685672 w 707824"/>
                <a:gd name="connsiteY8" fmla="*/ 737340 h 835090"/>
                <a:gd name="connsiteX9" fmla="*/ 707815 w 707824"/>
                <a:gd name="connsiteY9" fmla="*/ 739487 h 835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7824" h="835090">
                  <a:moveTo>
                    <a:pt x="707825" y="739487"/>
                  </a:moveTo>
                  <a:lnTo>
                    <a:pt x="496782" y="0"/>
                  </a:lnTo>
                  <a:lnTo>
                    <a:pt x="211043" y="0"/>
                  </a:lnTo>
                  <a:lnTo>
                    <a:pt x="0" y="739487"/>
                  </a:lnTo>
                  <a:cubicBezTo>
                    <a:pt x="7220" y="738214"/>
                    <a:pt x="14563" y="737340"/>
                    <a:pt x="22144" y="737340"/>
                  </a:cubicBezTo>
                  <a:cubicBezTo>
                    <a:pt x="79312" y="737340"/>
                    <a:pt x="127086" y="774569"/>
                    <a:pt x="156430" y="835091"/>
                  </a:cubicBezTo>
                  <a:cubicBezTo>
                    <a:pt x="201999" y="775766"/>
                    <a:pt x="273493" y="737340"/>
                    <a:pt x="353908" y="737340"/>
                  </a:cubicBezTo>
                  <a:cubicBezTo>
                    <a:pt x="434322" y="737340"/>
                    <a:pt x="505816" y="775766"/>
                    <a:pt x="551385" y="835091"/>
                  </a:cubicBezTo>
                  <a:cubicBezTo>
                    <a:pt x="580729" y="774569"/>
                    <a:pt x="628503" y="737340"/>
                    <a:pt x="685672" y="737340"/>
                  </a:cubicBezTo>
                  <a:cubicBezTo>
                    <a:pt x="693243" y="737340"/>
                    <a:pt x="700596" y="738214"/>
                    <a:pt x="707815" y="739487"/>
                  </a:cubicBezTo>
                  <a:close/>
                </a:path>
              </a:pathLst>
            </a:custGeom>
            <a:solidFill>
              <a:srgbClr val="3E54A0"/>
            </a:solidFill>
            <a:ln w="9487" cap="flat">
              <a:noFill/>
              <a:prstDash val="solid"/>
              <a:miter/>
            </a:ln>
          </p:spPr>
          <p:txBody>
            <a:bodyPr rtlCol="0" anchor="ctr"/>
            <a:lstStyle/>
            <a:p>
              <a:endParaRPr lang="sv-SE"/>
            </a:p>
          </p:txBody>
        </p:sp>
        <p:sp>
          <p:nvSpPr>
            <p:cNvPr id="40" name="Frihandsfigur 39">
              <a:extLst>
                <a:ext uri="{FF2B5EF4-FFF2-40B4-BE49-F238E27FC236}">
                  <a16:creationId xmlns:a16="http://schemas.microsoft.com/office/drawing/2014/main" id="{397EC343-30E2-E814-BED2-B7F1C32CA787}"/>
                </a:ext>
              </a:extLst>
            </p:cNvPr>
            <p:cNvSpPr/>
            <p:nvPr/>
          </p:nvSpPr>
          <p:spPr>
            <a:xfrm>
              <a:off x="6493419" y="5074224"/>
              <a:ext cx="332163" cy="1045506"/>
            </a:xfrm>
            <a:custGeom>
              <a:avLst/>
              <a:gdLst>
                <a:gd name="connsiteX0" fmla="*/ 245584 w 332163"/>
                <a:gd name="connsiteY0" fmla="*/ 20130 h 1045506"/>
                <a:gd name="connsiteX1" fmla="*/ 183143 w 332163"/>
                <a:gd name="connsiteY1" fmla="*/ 864 h 1045506"/>
                <a:gd name="connsiteX2" fmla="*/ 166091 w 332163"/>
                <a:gd name="connsiteY2" fmla="*/ 0 h 1045506"/>
                <a:gd name="connsiteX3" fmla="*/ 132481 w 332163"/>
                <a:gd name="connsiteY3" fmla="*/ 3391 h 1045506"/>
                <a:gd name="connsiteX4" fmla="*/ 30028 w 332163"/>
                <a:gd name="connsiteY4" fmla="*/ 70563 h 1045506"/>
                <a:gd name="connsiteX5" fmla="*/ 9 w 332163"/>
                <a:gd name="connsiteY5" fmla="*/ 153295 h 1045506"/>
                <a:gd name="connsiteX6" fmla="*/ 9 w 332163"/>
                <a:gd name="connsiteY6" fmla="*/ 180635 h 1045506"/>
                <a:gd name="connsiteX7" fmla="*/ 123 w 332163"/>
                <a:gd name="connsiteY7" fmla="*/ 183010 h 1045506"/>
                <a:gd name="connsiteX8" fmla="*/ 2432 w 332163"/>
                <a:gd name="connsiteY8" fmla="*/ 198808 h 1045506"/>
                <a:gd name="connsiteX9" fmla="*/ 2432 w 332163"/>
                <a:gd name="connsiteY9" fmla="*/ 198808 h 1045506"/>
                <a:gd name="connsiteX10" fmla="*/ 0 w 332163"/>
                <a:gd name="connsiteY10" fmla="*/ 198808 h 1045506"/>
                <a:gd name="connsiteX11" fmla="*/ 0 w 332163"/>
                <a:gd name="connsiteY11" fmla="*/ 1045507 h 1045506"/>
                <a:gd name="connsiteX12" fmla="*/ 332163 w 332163"/>
                <a:gd name="connsiteY12" fmla="*/ 1045507 h 1045506"/>
                <a:gd name="connsiteX13" fmla="*/ 332163 w 332163"/>
                <a:gd name="connsiteY13" fmla="*/ 198808 h 1045506"/>
                <a:gd name="connsiteX14" fmla="*/ 329731 w 332163"/>
                <a:gd name="connsiteY14" fmla="*/ 198808 h 1045506"/>
                <a:gd name="connsiteX15" fmla="*/ 332040 w 332163"/>
                <a:gd name="connsiteY15" fmla="*/ 183010 h 1045506"/>
                <a:gd name="connsiteX16" fmla="*/ 332153 w 332163"/>
                <a:gd name="connsiteY16" fmla="*/ 180635 h 1045506"/>
                <a:gd name="connsiteX17" fmla="*/ 332153 w 332163"/>
                <a:gd name="connsiteY17" fmla="*/ 153295 h 1045506"/>
                <a:gd name="connsiteX18" fmla="*/ 302135 w 332163"/>
                <a:gd name="connsiteY18" fmla="*/ 70563 h 1045506"/>
                <a:gd name="connsiteX19" fmla="*/ 245565 w 332163"/>
                <a:gd name="connsiteY19" fmla="*/ 20139 h 104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2163" h="1045506">
                  <a:moveTo>
                    <a:pt x="245584" y="20130"/>
                  </a:moveTo>
                  <a:cubicBezTo>
                    <a:pt x="226679" y="9861"/>
                    <a:pt x="205571" y="3144"/>
                    <a:pt x="183143" y="864"/>
                  </a:cubicBezTo>
                  <a:cubicBezTo>
                    <a:pt x="177538" y="294"/>
                    <a:pt x="171848" y="0"/>
                    <a:pt x="166091" y="0"/>
                  </a:cubicBezTo>
                  <a:cubicBezTo>
                    <a:pt x="154578" y="0"/>
                    <a:pt x="143340" y="1168"/>
                    <a:pt x="132481" y="3391"/>
                  </a:cubicBezTo>
                  <a:cubicBezTo>
                    <a:pt x="90313" y="12017"/>
                    <a:pt x="54053" y="36649"/>
                    <a:pt x="30028" y="70563"/>
                  </a:cubicBezTo>
                  <a:cubicBezTo>
                    <a:pt x="13204" y="94312"/>
                    <a:pt x="2470" y="122611"/>
                    <a:pt x="9" y="153295"/>
                  </a:cubicBezTo>
                  <a:lnTo>
                    <a:pt x="9" y="180635"/>
                  </a:lnTo>
                  <a:cubicBezTo>
                    <a:pt x="76" y="181414"/>
                    <a:pt x="47" y="182231"/>
                    <a:pt x="123" y="183010"/>
                  </a:cubicBezTo>
                  <a:cubicBezTo>
                    <a:pt x="646" y="188358"/>
                    <a:pt x="1425" y="193621"/>
                    <a:pt x="2432" y="198808"/>
                  </a:cubicBezTo>
                  <a:lnTo>
                    <a:pt x="2432" y="198808"/>
                  </a:lnTo>
                  <a:cubicBezTo>
                    <a:pt x="2432" y="198808"/>
                    <a:pt x="0" y="198808"/>
                    <a:pt x="0" y="198808"/>
                  </a:cubicBezTo>
                  <a:lnTo>
                    <a:pt x="0" y="1045507"/>
                  </a:lnTo>
                  <a:lnTo>
                    <a:pt x="332163" y="1045507"/>
                  </a:lnTo>
                  <a:lnTo>
                    <a:pt x="332163" y="198808"/>
                  </a:lnTo>
                  <a:lnTo>
                    <a:pt x="329731" y="198808"/>
                  </a:lnTo>
                  <a:cubicBezTo>
                    <a:pt x="330738" y="193621"/>
                    <a:pt x="331517" y="188349"/>
                    <a:pt x="332040" y="183010"/>
                  </a:cubicBezTo>
                  <a:cubicBezTo>
                    <a:pt x="332116" y="182231"/>
                    <a:pt x="332087" y="181423"/>
                    <a:pt x="332153" y="180635"/>
                  </a:cubicBezTo>
                  <a:lnTo>
                    <a:pt x="332153" y="153295"/>
                  </a:lnTo>
                  <a:cubicBezTo>
                    <a:pt x="329693" y="122611"/>
                    <a:pt x="318959" y="94312"/>
                    <a:pt x="302135" y="70563"/>
                  </a:cubicBezTo>
                  <a:cubicBezTo>
                    <a:pt x="287391" y="49749"/>
                    <a:pt x="268098" y="32375"/>
                    <a:pt x="245565" y="20139"/>
                  </a:cubicBezTo>
                  <a:close/>
                </a:path>
              </a:pathLst>
            </a:custGeom>
            <a:solidFill>
              <a:srgbClr val="3E54A0"/>
            </a:solidFill>
            <a:ln w="9487" cap="flat">
              <a:noFill/>
              <a:prstDash val="solid"/>
              <a:miter/>
            </a:ln>
          </p:spPr>
          <p:txBody>
            <a:bodyPr rtlCol="0" anchor="ctr"/>
            <a:lstStyle/>
            <a:p>
              <a:endParaRPr lang="sv-SE"/>
            </a:p>
          </p:txBody>
        </p:sp>
        <p:sp>
          <p:nvSpPr>
            <p:cNvPr id="41" name="Frihandsfigur 40">
              <a:extLst>
                <a:ext uri="{FF2B5EF4-FFF2-40B4-BE49-F238E27FC236}">
                  <a16:creationId xmlns:a16="http://schemas.microsoft.com/office/drawing/2014/main" id="{ED9745AF-9CA6-B6FE-6ACB-914E0E98C1EB}"/>
                </a:ext>
              </a:extLst>
            </p:cNvPr>
            <p:cNvSpPr/>
            <p:nvPr/>
          </p:nvSpPr>
          <p:spPr>
            <a:xfrm>
              <a:off x="6244368" y="5074224"/>
              <a:ext cx="166072" cy="1045516"/>
            </a:xfrm>
            <a:custGeom>
              <a:avLst/>
              <a:gdLst>
                <a:gd name="connsiteX0" fmla="*/ 83378 w 166072"/>
                <a:gd name="connsiteY0" fmla="*/ 0 h 1045516"/>
                <a:gd name="connsiteX1" fmla="*/ 34151 w 166072"/>
                <a:gd name="connsiteY1" fmla="*/ 32394 h 1045516"/>
                <a:gd name="connsiteX2" fmla="*/ 0 w 166072"/>
                <a:gd name="connsiteY2" fmla="*/ 166765 h 1045516"/>
                <a:gd name="connsiteX3" fmla="*/ 1558 w 166072"/>
                <a:gd name="connsiteY3" fmla="*/ 198808 h 1045516"/>
                <a:gd name="connsiteX4" fmla="*/ 1558 w 166072"/>
                <a:gd name="connsiteY4" fmla="*/ 198808 h 1045516"/>
                <a:gd name="connsiteX5" fmla="*/ 0 w 166072"/>
                <a:gd name="connsiteY5" fmla="*/ 198808 h 1045516"/>
                <a:gd name="connsiteX6" fmla="*/ 0 w 166072"/>
                <a:gd name="connsiteY6" fmla="*/ 948659 h 1045516"/>
                <a:gd name="connsiteX7" fmla="*/ 1966 w 166072"/>
                <a:gd name="connsiteY7" fmla="*/ 968180 h 1045516"/>
                <a:gd name="connsiteX8" fmla="*/ 7609 w 166072"/>
                <a:gd name="connsiteY8" fmla="*/ 986363 h 1045516"/>
                <a:gd name="connsiteX9" fmla="*/ 28366 w 166072"/>
                <a:gd name="connsiteY9" fmla="*/ 1017151 h 1045516"/>
                <a:gd name="connsiteX10" fmla="*/ 96848 w 166072"/>
                <a:gd name="connsiteY10" fmla="*/ 1045516 h 1045516"/>
                <a:gd name="connsiteX11" fmla="*/ 166072 w 166072"/>
                <a:gd name="connsiteY11" fmla="*/ 1045516 h 1045516"/>
                <a:gd name="connsiteX12" fmla="*/ 166072 w 166072"/>
                <a:gd name="connsiteY12" fmla="*/ 198817 h 1045516"/>
                <a:gd name="connsiteX13" fmla="*/ 165198 w 166072"/>
                <a:gd name="connsiteY13" fmla="*/ 198817 h 1045516"/>
                <a:gd name="connsiteX14" fmla="*/ 166072 w 166072"/>
                <a:gd name="connsiteY14" fmla="*/ 180796 h 1045516"/>
                <a:gd name="connsiteX15" fmla="*/ 166072 w 166072"/>
                <a:gd name="connsiteY15" fmla="*/ 146446 h 1045516"/>
                <a:gd name="connsiteX16" fmla="*/ 157161 w 166072"/>
                <a:gd name="connsiteY16" fmla="*/ 89249 h 1045516"/>
                <a:gd name="connsiteX17" fmla="*/ 83369 w 166072"/>
                <a:gd name="connsiteY17" fmla="*/ 9 h 1045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6072" h="1045516">
                  <a:moveTo>
                    <a:pt x="83378" y="0"/>
                  </a:moveTo>
                  <a:cubicBezTo>
                    <a:pt x="64939" y="0"/>
                    <a:pt x="47954" y="12121"/>
                    <a:pt x="34151" y="32394"/>
                  </a:cubicBezTo>
                  <a:cubicBezTo>
                    <a:pt x="13480" y="62745"/>
                    <a:pt x="0" y="111544"/>
                    <a:pt x="0" y="166765"/>
                  </a:cubicBezTo>
                  <a:cubicBezTo>
                    <a:pt x="0" y="177728"/>
                    <a:pt x="542" y="188434"/>
                    <a:pt x="1558" y="198808"/>
                  </a:cubicBezTo>
                  <a:lnTo>
                    <a:pt x="1558" y="198808"/>
                  </a:lnTo>
                  <a:cubicBezTo>
                    <a:pt x="1558" y="198808"/>
                    <a:pt x="0" y="198808"/>
                    <a:pt x="0" y="198808"/>
                  </a:cubicBezTo>
                  <a:lnTo>
                    <a:pt x="0" y="948659"/>
                  </a:lnTo>
                  <a:cubicBezTo>
                    <a:pt x="0" y="955346"/>
                    <a:pt x="675" y="961873"/>
                    <a:pt x="1966" y="968180"/>
                  </a:cubicBezTo>
                  <a:cubicBezTo>
                    <a:pt x="3258" y="974488"/>
                    <a:pt x="5158" y="980568"/>
                    <a:pt x="7609" y="986363"/>
                  </a:cubicBezTo>
                  <a:cubicBezTo>
                    <a:pt x="12511" y="997952"/>
                    <a:pt x="19598" y="1008383"/>
                    <a:pt x="28366" y="1017151"/>
                  </a:cubicBezTo>
                  <a:cubicBezTo>
                    <a:pt x="45893" y="1034677"/>
                    <a:pt x="70107" y="1045516"/>
                    <a:pt x="96848" y="1045516"/>
                  </a:cubicBezTo>
                  <a:lnTo>
                    <a:pt x="166072" y="1045516"/>
                  </a:lnTo>
                  <a:lnTo>
                    <a:pt x="166072" y="198817"/>
                  </a:lnTo>
                  <a:lnTo>
                    <a:pt x="165198" y="198817"/>
                  </a:lnTo>
                  <a:cubicBezTo>
                    <a:pt x="165768" y="192984"/>
                    <a:pt x="165816" y="186829"/>
                    <a:pt x="166072" y="180796"/>
                  </a:cubicBezTo>
                  <a:lnTo>
                    <a:pt x="166072" y="146446"/>
                  </a:lnTo>
                  <a:cubicBezTo>
                    <a:pt x="164828" y="126012"/>
                    <a:pt x="161759" y="106718"/>
                    <a:pt x="157161" y="89249"/>
                  </a:cubicBezTo>
                  <a:cubicBezTo>
                    <a:pt x="143207" y="36222"/>
                    <a:pt x="115420" y="9"/>
                    <a:pt x="83369" y="9"/>
                  </a:cubicBezTo>
                  <a:close/>
                </a:path>
              </a:pathLst>
            </a:custGeom>
            <a:solidFill>
              <a:srgbClr val="3E54A0"/>
            </a:solidFill>
            <a:ln w="9487" cap="flat">
              <a:noFill/>
              <a:prstDash val="solid"/>
              <a:miter/>
            </a:ln>
          </p:spPr>
          <p:txBody>
            <a:bodyPr rtlCol="0" anchor="ctr"/>
            <a:lstStyle/>
            <a:p>
              <a:endParaRPr lang="sv-SE"/>
            </a:p>
          </p:txBody>
        </p:sp>
        <p:sp>
          <p:nvSpPr>
            <p:cNvPr id="42" name="Frihandsfigur 41">
              <a:extLst>
                <a:ext uri="{FF2B5EF4-FFF2-40B4-BE49-F238E27FC236}">
                  <a16:creationId xmlns:a16="http://schemas.microsoft.com/office/drawing/2014/main" id="{3C550C4A-44F1-AB80-3422-B8CD50A12614}"/>
                </a:ext>
              </a:extLst>
            </p:cNvPr>
            <p:cNvSpPr/>
            <p:nvPr/>
          </p:nvSpPr>
          <p:spPr>
            <a:xfrm>
              <a:off x="6908580" y="5074224"/>
              <a:ext cx="166090" cy="1045506"/>
            </a:xfrm>
            <a:custGeom>
              <a:avLst/>
              <a:gdLst>
                <a:gd name="connsiteX0" fmla="*/ 164533 w 166090"/>
                <a:gd name="connsiteY0" fmla="*/ 198808 h 1045506"/>
                <a:gd name="connsiteX1" fmla="*/ 164533 w 166090"/>
                <a:gd name="connsiteY1" fmla="*/ 198808 h 1045506"/>
                <a:gd name="connsiteX2" fmla="*/ 166091 w 166090"/>
                <a:gd name="connsiteY2" fmla="*/ 166765 h 1045506"/>
                <a:gd name="connsiteX3" fmla="*/ 131940 w 166090"/>
                <a:gd name="connsiteY3" fmla="*/ 32394 h 1045506"/>
                <a:gd name="connsiteX4" fmla="*/ 122450 w 166090"/>
                <a:gd name="connsiteY4" fmla="*/ 20130 h 1045506"/>
                <a:gd name="connsiteX5" fmla="*/ 107497 w 166090"/>
                <a:gd name="connsiteY5" fmla="*/ 7495 h 1045506"/>
                <a:gd name="connsiteX6" fmla="*/ 82703 w 166090"/>
                <a:gd name="connsiteY6" fmla="*/ 0 h 1045506"/>
                <a:gd name="connsiteX7" fmla="*/ 8911 w 166090"/>
                <a:gd name="connsiteY7" fmla="*/ 89239 h 1045506"/>
                <a:gd name="connsiteX8" fmla="*/ 0 w 166090"/>
                <a:gd name="connsiteY8" fmla="*/ 146436 h 1045506"/>
                <a:gd name="connsiteX9" fmla="*/ 0 w 166090"/>
                <a:gd name="connsiteY9" fmla="*/ 180787 h 1045506"/>
                <a:gd name="connsiteX10" fmla="*/ 874 w 166090"/>
                <a:gd name="connsiteY10" fmla="*/ 198808 h 1045506"/>
                <a:gd name="connsiteX11" fmla="*/ 874 w 166090"/>
                <a:gd name="connsiteY11" fmla="*/ 198808 h 1045506"/>
                <a:gd name="connsiteX12" fmla="*/ 0 w 166090"/>
                <a:gd name="connsiteY12" fmla="*/ 198808 h 1045506"/>
                <a:gd name="connsiteX13" fmla="*/ 0 w 166090"/>
                <a:gd name="connsiteY13" fmla="*/ 1045507 h 1045506"/>
                <a:gd name="connsiteX14" fmla="*/ 69223 w 166090"/>
                <a:gd name="connsiteY14" fmla="*/ 1045507 h 1045506"/>
                <a:gd name="connsiteX15" fmla="*/ 137706 w 166090"/>
                <a:gd name="connsiteY15" fmla="*/ 1017141 h 1045506"/>
                <a:gd name="connsiteX16" fmla="*/ 158463 w 166090"/>
                <a:gd name="connsiteY16" fmla="*/ 986353 h 1045506"/>
                <a:gd name="connsiteX17" fmla="*/ 164106 w 166090"/>
                <a:gd name="connsiteY17" fmla="*/ 968171 h 1045506"/>
                <a:gd name="connsiteX18" fmla="*/ 166072 w 166090"/>
                <a:gd name="connsiteY18" fmla="*/ 948649 h 1045506"/>
                <a:gd name="connsiteX19" fmla="*/ 166072 w 166090"/>
                <a:gd name="connsiteY19" fmla="*/ 198798 h 1045506"/>
                <a:gd name="connsiteX20" fmla="*/ 164524 w 166090"/>
                <a:gd name="connsiteY20" fmla="*/ 198798 h 1045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6090" h="1045506">
                  <a:moveTo>
                    <a:pt x="164533" y="198808"/>
                  </a:moveTo>
                  <a:lnTo>
                    <a:pt x="164533" y="198808"/>
                  </a:lnTo>
                  <a:cubicBezTo>
                    <a:pt x="165540" y="188434"/>
                    <a:pt x="166091" y="177728"/>
                    <a:pt x="166091" y="166765"/>
                  </a:cubicBezTo>
                  <a:cubicBezTo>
                    <a:pt x="166091" y="111544"/>
                    <a:pt x="152611" y="62745"/>
                    <a:pt x="131940" y="32394"/>
                  </a:cubicBezTo>
                  <a:cubicBezTo>
                    <a:pt x="128910" y="27938"/>
                    <a:pt x="125775" y="23739"/>
                    <a:pt x="122450" y="20130"/>
                  </a:cubicBezTo>
                  <a:cubicBezTo>
                    <a:pt x="117728" y="15000"/>
                    <a:pt x="112722" y="10744"/>
                    <a:pt x="107497" y="7495"/>
                  </a:cubicBezTo>
                  <a:cubicBezTo>
                    <a:pt x="99660" y="2622"/>
                    <a:pt x="91339" y="0"/>
                    <a:pt x="82703" y="0"/>
                  </a:cubicBezTo>
                  <a:cubicBezTo>
                    <a:pt x="50661" y="0"/>
                    <a:pt x="22875" y="36203"/>
                    <a:pt x="8911" y="89239"/>
                  </a:cubicBezTo>
                  <a:cubicBezTo>
                    <a:pt x="4313" y="106709"/>
                    <a:pt x="1244" y="125993"/>
                    <a:pt x="0" y="146436"/>
                  </a:cubicBezTo>
                  <a:lnTo>
                    <a:pt x="0" y="180787"/>
                  </a:lnTo>
                  <a:cubicBezTo>
                    <a:pt x="256" y="186819"/>
                    <a:pt x="304" y="192975"/>
                    <a:pt x="874" y="198808"/>
                  </a:cubicBezTo>
                  <a:lnTo>
                    <a:pt x="874" y="198808"/>
                  </a:lnTo>
                  <a:cubicBezTo>
                    <a:pt x="874" y="198808"/>
                    <a:pt x="0" y="198808"/>
                    <a:pt x="0" y="198808"/>
                  </a:cubicBezTo>
                  <a:lnTo>
                    <a:pt x="0" y="1045507"/>
                  </a:lnTo>
                  <a:lnTo>
                    <a:pt x="69223" y="1045507"/>
                  </a:lnTo>
                  <a:cubicBezTo>
                    <a:pt x="95965" y="1045507"/>
                    <a:pt x="120179" y="1034668"/>
                    <a:pt x="137706" y="1017141"/>
                  </a:cubicBezTo>
                  <a:cubicBezTo>
                    <a:pt x="146465" y="1008383"/>
                    <a:pt x="153561" y="997942"/>
                    <a:pt x="158463" y="986353"/>
                  </a:cubicBezTo>
                  <a:cubicBezTo>
                    <a:pt x="160914" y="980558"/>
                    <a:pt x="162814" y="974478"/>
                    <a:pt x="164106" y="968171"/>
                  </a:cubicBezTo>
                  <a:cubicBezTo>
                    <a:pt x="165398" y="961863"/>
                    <a:pt x="166072" y="955337"/>
                    <a:pt x="166072" y="948649"/>
                  </a:cubicBezTo>
                  <a:lnTo>
                    <a:pt x="166072" y="198798"/>
                  </a:lnTo>
                  <a:lnTo>
                    <a:pt x="164524" y="198798"/>
                  </a:lnTo>
                  <a:close/>
                </a:path>
              </a:pathLst>
            </a:custGeom>
            <a:solidFill>
              <a:srgbClr val="3E54A0"/>
            </a:solidFill>
            <a:ln w="9487" cap="flat">
              <a:noFill/>
              <a:prstDash val="solid"/>
              <a:miter/>
            </a:ln>
          </p:spPr>
          <p:txBody>
            <a:bodyPr rtlCol="0" anchor="ctr"/>
            <a:lstStyle/>
            <a:p>
              <a:endParaRPr lang="sv-SE"/>
            </a:p>
          </p:txBody>
        </p:sp>
      </p:grpSp>
      <p:grpSp>
        <p:nvGrpSpPr>
          <p:cNvPr id="56" name="Grupp 55">
            <a:extLst>
              <a:ext uri="{FF2B5EF4-FFF2-40B4-BE49-F238E27FC236}">
                <a16:creationId xmlns:a16="http://schemas.microsoft.com/office/drawing/2014/main" id="{DC0AF912-AB79-952A-4D43-02E4465A22F6}"/>
              </a:ext>
            </a:extLst>
          </p:cNvPr>
          <p:cNvGrpSpPr/>
          <p:nvPr/>
        </p:nvGrpSpPr>
        <p:grpSpPr>
          <a:xfrm>
            <a:off x="9895478" y="2090669"/>
            <a:ext cx="962858" cy="1353446"/>
            <a:chOff x="10746957" y="2241697"/>
            <a:chExt cx="962858" cy="1353446"/>
          </a:xfrm>
        </p:grpSpPr>
        <p:sp>
          <p:nvSpPr>
            <p:cNvPr id="51" name="Frihandsfigur 50">
              <a:extLst>
                <a:ext uri="{FF2B5EF4-FFF2-40B4-BE49-F238E27FC236}">
                  <a16:creationId xmlns:a16="http://schemas.microsoft.com/office/drawing/2014/main" id="{3F428A39-8CD2-7959-2045-457F4B5F9C2E}"/>
                </a:ext>
              </a:extLst>
            </p:cNvPr>
            <p:cNvSpPr/>
            <p:nvPr/>
          </p:nvSpPr>
          <p:spPr>
            <a:xfrm>
              <a:off x="10939838" y="2513965"/>
              <a:ext cx="82186" cy="137459"/>
            </a:xfrm>
            <a:custGeom>
              <a:avLst/>
              <a:gdLst>
                <a:gd name="connsiteX0" fmla="*/ 5213 w 82186"/>
                <a:gd name="connsiteY0" fmla="*/ 127010 h 137459"/>
                <a:gd name="connsiteX1" fmla="*/ 40419 w 82186"/>
                <a:gd name="connsiteY1" fmla="*/ 137165 h 137459"/>
                <a:gd name="connsiteX2" fmla="*/ 42433 w 82186"/>
                <a:gd name="connsiteY2" fmla="*/ 137459 h 137459"/>
                <a:gd name="connsiteX3" fmla="*/ 49339 w 82186"/>
                <a:gd name="connsiteY3" fmla="*/ 132234 h 137459"/>
                <a:gd name="connsiteX4" fmla="*/ 81904 w 82186"/>
                <a:gd name="connsiteY4" fmla="*/ 19370 h 137459"/>
                <a:gd name="connsiteX5" fmla="*/ 76973 w 82186"/>
                <a:gd name="connsiteY5" fmla="*/ 10450 h 137459"/>
                <a:gd name="connsiteX6" fmla="*/ 41768 w 82186"/>
                <a:gd name="connsiteY6" fmla="*/ 294 h 137459"/>
                <a:gd name="connsiteX7" fmla="*/ 39763 w 82186"/>
                <a:gd name="connsiteY7" fmla="*/ 0 h 137459"/>
                <a:gd name="connsiteX8" fmla="*/ 32848 w 82186"/>
                <a:gd name="connsiteY8" fmla="*/ 5225 h 137459"/>
                <a:gd name="connsiteX9" fmla="*/ 283 w 82186"/>
                <a:gd name="connsiteY9" fmla="*/ 118090 h 137459"/>
                <a:gd name="connsiteX10" fmla="*/ 5213 w 82186"/>
                <a:gd name="connsiteY10" fmla="*/ 127010 h 13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186" h="137459">
                  <a:moveTo>
                    <a:pt x="5213" y="127010"/>
                  </a:moveTo>
                  <a:lnTo>
                    <a:pt x="40419" y="137165"/>
                  </a:lnTo>
                  <a:cubicBezTo>
                    <a:pt x="41084" y="137355"/>
                    <a:pt x="41758" y="137459"/>
                    <a:pt x="42433" y="137459"/>
                  </a:cubicBezTo>
                  <a:cubicBezTo>
                    <a:pt x="45615" y="137459"/>
                    <a:pt x="48456" y="135312"/>
                    <a:pt x="49339" y="132234"/>
                  </a:cubicBezTo>
                  <a:lnTo>
                    <a:pt x="81904" y="19370"/>
                  </a:lnTo>
                  <a:cubicBezTo>
                    <a:pt x="83006" y="15551"/>
                    <a:pt x="80792" y="11552"/>
                    <a:pt x="76973" y="10450"/>
                  </a:cubicBezTo>
                  <a:lnTo>
                    <a:pt x="41768" y="294"/>
                  </a:lnTo>
                  <a:cubicBezTo>
                    <a:pt x="41103" y="105"/>
                    <a:pt x="40428" y="0"/>
                    <a:pt x="39763" y="0"/>
                  </a:cubicBezTo>
                  <a:cubicBezTo>
                    <a:pt x="36581" y="0"/>
                    <a:pt x="33731" y="2147"/>
                    <a:pt x="32848" y="5225"/>
                  </a:cubicBezTo>
                  <a:lnTo>
                    <a:pt x="283" y="118090"/>
                  </a:lnTo>
                  <a:cubicBezTo>
                    <a:pt x="-819" y="121908"/>
                    <a:pt x="1395" y="125908"/>
                    <a:pt x="5213" y="127010"/>
                  </a:cubicBezTo>
                  <a:close/>
                </a:path>
              </a:pathLst>
            </a:custGeom>
            <a:solidFill>
              <a:srgbClr val="3D53A8"/>
            </a:solidFill>
            <a:ln w="9487" cap="flat">
              <a:noFill/>
              <a:prstDash val="solid"/>
              <a:miter/>
            </a:ln>
          </p:spPr>
          <p:txBody>
            <a:bodyPr rtlCol="0" anchor="ctr"/>
            <a:lstStyle/>
            <a:p>
              <a:endParaRPr lang="sv-SE"/>
            </a:p>
          </p:txBody>
        </p:sp>
        <p:sp>
          <p:nvSpPr>
            <p:cNvPr id="52" name="Frihandsfigur 51">
              <a:extLst>
                <a:ext uri="{FF2B5EF4-FFF2-40B4-BE49-F238E27FC236}">
                  <a16:creationId xmlns:a16="http://schemas.microsoft.com/office/drawing/2014/main" id="{E295C299-945E-F370-8737-C0A99A086E87}"/>
                </a:ext>
              </a:extLst>
            </p:cNvPr>
            <p:cNvSpPr/>
            <p:nvPr/>
          </p:nvSpPr>
          <p:spPr>
            <a:xfrm>
              <a:off x="11435850" y="2513974"/>
              <a:ext cx="82191" cy="137449"/>
            </a:xfrm>
            <a:custGeom>
              <a:avLst/>
              <a:gdLst>
                <a:gd name="connsiteX0" fmla="*/ 32857 w 82191"/>
                <a:gd name="connsiteY0" fmla="*/ 132234 h 137449"/>
                <a:gd name="connsiteX1" fmla="*/ 39763 w 82191"/>
                <a:gd name="connsiteY1" fmla="*/ 137450 h 137449"/>
                <a:gd name="connsiteX2" fmla="*/ 41768 w 82191"/>
                <a:gd name="connsiteY2" fmla="*/ 137165 h 137449"/>
                <a:gd name="connsiteX3" fmla="*/ 76983 w 82191"/>
                <a:gd name="connsiteY3" fmla="*/ 127010 h 137449"/>
                <a:gd name="connsiteX4" fmla="*/ 81296 w 82191"/>
                <a:gd name="connsiteY4" fmla="*/ 123571 h 137449"/>
                <a:gd name="connsiteX5" fmla="*/ 81904 w 82191"/>
                <a:gd name="connsiteY5" fmla="*/ 118099 h 137449"/>
                <a:gd name="connsiteX6" fmla="*/ 49339 w 82191"/>
                <a:gd name="connsiteY6" fmla="*/ 5215 h 137449"/>
                <a:gd name="connsiteX7" fmla="*/ 42433 w 82191"/>
                <a:gd name="connsiteY7" fmla="*/ 0 h 137449"/>
                <a:gd name="connsiteX8" fmla="*/ 40428 w 82191"/>
                <a:gd name="connsiteY8" fmla="*/ 285 h 137449"/>
                <a:gd name="connsiteX9" fmla="*/ 5213 w 82191"/>
                <a:gd name="connsiteY9" fmla="*/ 10440 h 137449"/>
                <a:gd name="connsiteX10" fmla="*/ 283 w 82191"/>
                <a:gd name="connsiteY10" fmla="*/ 19360 h 137449"/>
                <a:gd name="connsiteX11" fmla="*/ 32848 w 82191"/>
                <a:gd name="connsiteY11" fmla="*/ 132234 h 137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191" h="137449">
                  <a:moveTo>
                    <a:pt x="32857" y="132234"/>
                  </a:moveTo>
                  <a:cubicBezTo>
                    <a:pt x="33741" y="135303"/>
                    <a:pt x="36581" y="137450"/>
                    <a:pt x="39763" y="137450"/>
                  </a:cubicBezTo>
                  <a:cubicBezTo>
                    <a:pt x="40438" y="137450"/>
                    <a:pt x="41103" y="137355"/>
                    <a:pt x="41768" y="137165"/>
                  </a:cubicBezTo>
                  <a:lnTo>
                    <a:pt x="76983" y="127010"/>
                  </a:lnTo>
                  <a:cubicBezTo>
                    <a:pt x="79472" y="126288"/>
                    <a:pt x="80754" y="124549"/>
                    <a:pt x="81296" y="123571"/>
                  </a:cubicBezTo>
                  <a:cubicBezTo>
                    <a:pt x="81828" y="122592"/>
                    <a:pt x="82626" y="120588"/>
                    <a:pt x="81904" y="118099"/>
                  </a:cubicBezTo>
                  <a:lnTo>
                    <a:pt x="49339" y="5215"/>
                  </a:lnTo>
                  <a:cubicBezTo>
                    <a:pt x="48456" y="2147"/>
                    <a:pt x="45615" y="0"/>
                    <a:pt x="42433" y="0"/>
                  </a:cubicBezTo>
                  <a:cubicBezTo>
                    <a:pt x="41758" y="0"/>
                    <a:pt x="41093" y="95"/>
                    <a:pt x="40428" y="285"/>
                  </a:cubicBezTo>
                  <a:lnTo>
                    <a:pt x="5213" y="10440"/>
                  </a:lnTo>
                  <a:cubicBezTo>
                    <a:pt x="1395" y="11542"/>
                    <a:pt x="-819" y="15541"/>
                    <a:pt x="283" y="19360"/>
                  </a:cubicBezTo>
                  <a:lnTo>
                    <a:pt x="32848" y="132234"/>
                  </a:lnTo>
                  <a:close/>
                </a:path>
              </a:pathLst>
            </a:custGeom>
            <a:solidFill>
              <a:srgbClr val="3D53A8"/>
            </a:solidFill>
            <a:ln w="9487" cap="flat">
              <a:noFill/>
              <a:prstDash val="solid"/>
              <a:miter/>
            </a:ln>
          </p:spPr>
          <p:txBody>
            <a:bodyPr rtlCol="0" anchor="ctr"/>
            <a:lstStyle/>
            <a:p>
              <a:endParaRPr lang="sv-SE"/>
            </a:p>
          </p:txBody>
        </p:sp>
        <p:sp>
          <p:nvSpPr>
            <p:cNvPr id="53" name="Frihandsfigur 52">
              <a:extLst>
                <a:ext uri="{FF2B5EF4-FFF2-40B4-BE49-F238E27FC236}">
                  <a16:creationId xmlns:a16="http://schemas.microsoft.com/office/drawing/2014/main" id="{5C59C2AF-7FE6-A872-1754-A9ED580BDD0E}"/>
                </a:ext>
              </a:extLst>
            </p:cNvPr>
            <p:cNvSpPr/>
            <p:nvPr/>
          </p:nvSpPr>
          <p:spPr>
            <a:xfrm>
              <a:off x="10746957" y="2241697"/>
              <a:ext cx="962858" cy="1353446"/>
            </a:xfrm>
            <a:custGeom>
              <a:avLst/>
              <a:gdLst>
                <a:gd name="connsiteX0" fmla="*/ 953883 w 962858"/>
                <a:gd name="connsiteY0" fmla="*/ 780354 h 1353446"/>
                <a:gd name="connsiteX1" fmla="*/ 778966 w 962858"/>
                <a:gd name="connsiteY1" fmla="*/ 183371 h 1353446"/>
                <a:gd name="connsiteX2" fmla="*/ 534162 w 962858"/>
                <a:gd name="connsiteY2" fmla="*/ 0 h 1353446"/>
                <a:gd name="connsiteX3" fmla="*/ 428716 w 962858"/>
                <a:gd name="connsiteY3" fmla="*/ 0 h 1353446"/>
                <a:gd name="connsiteX4" fmla="*/ 183911 w 962858"/>
                <a:gd name="connsiteY4" fmla="*/ 183371 h 1353446"/>
                <a:gd name="connsiteX5" fmla="*/ 8995 w 962858"/>
                <a:gd name="connsiteY5" fmla="*/ 780354 h 1353446"/>
                <a:gd name="connsiteX6" fmla="*/ 481429 w 962858"/>
                <a:gd name="connsiteY6" fmla="*/ 1353446 h 1353446"/>
                <a:gd name="connsiteX7" fmla="*/ 953864 w 962858"/>
                <a:gd name="connsiteY7" fmla="*/ 780354 h 1353446"/>
                <a:gd name="connsiteX8" fmla="*/ 689632 w 962858"/>
                <a:gd name="connsiteY8" fmla="*/ 267195 h 1353446"/>
                <a:gd name="connsiteX9" fmla="*/ 724847 w 962858"/>
                <a:gd name="connsiteY9" fmla="*/ 257040 h 1353446"/>
                <a:gd name="connsiteX10" fmla="*/ 731335 w 962858"/>
                <a:gd name="connsiteY10" fmla="*/ 256119 h 1353446"/>
                <a:gd name="connsiteX11" fmla="*/ 753764 w 962858"/>
                <a:gd name="connsiteY11" fmla="*/ 273009 h 1353446"/>
                <a:gd name="connsiteX12" fmla="*/ 786329 w 962858"/>
                <a:gd name="connsiteY12" fmla="*/ 385883 h 1353446"/>
                <a:gd name="connsiteX13" fmla="*/ 770360 w 962858"/>
                <a:gd name="connsiteY13" fmla="*/ 414800 h 1353446"/>
                <a:gd name="connsiteX14" fmla="*/ 735145 w 962858"/>
                <a:gd name="connsiteY14" fmla="*/ 424955 h 1353446"/>
                <a:gd name="connsiteX15" fmla="*/ 728657 w 962858"/>
                <a:gd name="connsiteY15" fmla="*/ 425877 h 1353446"/>
                <a:gd name="connsiteX16" fmla="*/ 706228 w 962858"/>
                <a:gd name="connsiteY16" fmla="*/ 408986 h 1353446"/>
                <a:gd name="connsiteX17" fmla="*/ 673663 w 962858"/>
                <a:gd name="connsiteY17" fmla="*/ 296112 h 1353446"/>
                <a:gd name="connsiteX18" fmla="*/ 689632 w 962858"/>
                <a:gd name="connsiteY18" fmla="*/ 267195 h 1353446"/>
                <a:gd name="connsiteX19" fmla="*/ 371975 w 962858"/>
                <a:gd name="connsiteY19" fmla="*/ 141620 h 1353446"/>
                <a:gd name="connsiteX20" fmla="*/ 420471 w 962858"/>
                <a:gd name="connsiteY20" fmla="*/ 93125 h 1353446"/>
                <a:gd name="connsiteX21" fmla="*/ 542417 w 962858"/>
                <a:gd name="connsiteY21" fmla="*/ 93125 h 1353446"/>
                <a:gd name="connsiteX22" fmla="*/ 590912 w 962858"/>
                <a:gd name="connsiteY22" fmla="*/ 141620 h 1353446"/>
                <a:gd name="connsiteX23" fmla="*/ 590912 w 962858"/>
                <a:gd name="connsiteY23" fmla="*/ 166253 h 1353446"/>
                <a:gd name="connsiteX24" fmla="*/ 542417 w 962858"/>
                <a:gd name="connsiteY24" fmla="*/ 214757 h 1353446"/>
                <a:gd name="connsiteX25" fmla="*/ 420471 w 962858"/>
                <a:gd name="connsiteY25" fmla="*/ 214757 h 1353446"/>
                <a:gd name="connsiteX26" fmla="*/ 371975 w 962858"/>
                <a:gd name="connsiteY26" fmla="*/ 166253 h 1353446"/>
                <a:gd name="connsiteX27" fmla="*/ 371975 w 962858"/>
                <a:gd name="connsiteY27" fmla="*/ 141620 h 1353446"/>
                <a:gd name="connsiteX28" fmla="*/ 177642 w 962858"/>
                <a:gd name="connsiteY28" fmla="*/ 385883 h 1353446"/>
                <a:gd name="connsiteX29" fmla="*/ 210206 w 962858"/>
                <a:gd name="connsiteY29" fmla="*/ 273009 h 1353446"/>
                <a:gd name="connsiteX30" fmla="*/ 232635 w 962858"/>
                <a:gd name="connsiteY30" fmla="*/ 256119 h 1353446"/>
                <a:gd name="connsiteX31" fmla="*/ 239123 w 962858"/>
                <a:gd name="connsiteY31" fmla="*/ 257040 h 1353446"/>
                <a:gd name="connsiteX32" fmla="*/ 274329 w 962858"/>
                <a:gd name="connsiteY32" fmla="*/ 267195 h 1353446"/>
                <a:gd name="connsiteX33" fmla="*/ 290297 w 962858"/>
                <a:gd name="connsiteY33" fmla="*/ 296112 h 1353446"/>
                <a:gd name="connsiteX34" fmla="*/ 257733 w 962858"/>
                <a:gd name="connsiteY34" fmla="*/ 408986 h 1353446"/>
                <a:gd name="connsiteX35" fmla="*/ 235304 w 962858"/>
                <a:gd name="connsiteY35" fmla="*/ 425877 h 1353446"/>
                <a:gd name="connsiteX36" fmla="*/ 228816 w 962858"/>
                <a:gd name="connsiteY36" fmla="*/ 424955 h 1353446"/>
                <a:gd name="connsiteX37" fmla="*/ 193610 w 962858"/>
                <a:gd name="connsiteY37" fmla="*/ 414800 h 1353446"/>
                <a:gd name="connsiteX38" fmla="*/ 177642 w 962858"/>
                <a:gd name="connsiteY38" fmla="*/ 385883 h 1353446"/>
                <a:gd name="connsiteX39" fmla="*/ 481439 w 962858"/>
                <a:gd name="connsiteY39" fmla="*/ 1295347 h 1353446"/>
                <a:gd name="connsiteX40" fmla="*/ 61813 w 962858"/>
                <a:gd name="connsiteY40" fmla="*/ 875730 h 1353446"/>
                <a:gd name="connsiteX41" fmla="*/ 481439 w 962858"/>
                <a:gd name="connsiteY41" fmla="*/ 456104 h 1353446"/>
                <a:gd name="connsiteX42" fmla="*/ 901065 w 962858"/>
                <a:gd name="connsiteY42" fmla="*/ 875730 h 1353446"/>
                <a:gd name="connsiteX43" fmla="*/ 481439 w 962858"/>
                <a:gd name="connsiteY43" fmla="*/ 1295347 h 135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62858" h="1353446">
                  <a:moveTo>
                    <a:pt x="953883" y="780354"/>
                  </a:moveTo>
                  <a:lnTo>
                    <a:pt x="778966" y="183371"/>
                  </a:lnTo>
                  <a:cubicBezTo>
                    <a:pt x="747133" y="74676"/>
                    <a:pt x="647435" y="0"/>
                    <a:pt x="534162" y="0"/>
                  </a:cubicBezTo>
                  <a:lnTo>
                    <a:pt x="428716" y="0"/>
                  </a:lnTo>
                  <a:cubicBezTo>
                    <a:pt x="315462" y="0"/>
                    <a:pt x="215764" y="74676"/>
                    <a:pt x="183911" y="183371"/>
                  </a:cubicBezTo>
                  <a:lnTo>
                    <a:pt x="8995" y="780354"/>
                  </a:lnTo>
                  <a:cubicBezTo>
                    <a:pt x="-48743" y="1077435"/>
                    <a:pt x="178801" y="1353446"/>
                    <a:pt x="481429" y="1353446"/>
                  </a:cubicBezTo>
                  <a:cubicBezTo>
                    <a:pt x="784058" y="1353446"/>
                    <a:pt x="1011602" y="1077426"/>
                    <a:pt x="953864" y="780354"/>
                  </a:cubicBezTo>
                  <a:close/>
                  <a:moveTo>
                    <a:pt x="689632" y="267195"/>
                  </a:moveTo>
                  <a:lnTo>
                    <a:pt x="724847" y="257040"/>
                  </a:lnTo>
                  <a:cubicBezTo>
                    <a:pt x="727013" y="256413"/>
                    <a:pt x="729189" y="256119"/>
                    <a:pt x="731335" y="256119"/>
                  </a:cubicBezTo>
                  <a:cubicBezTo>
                    <a:pt x="741481" y="256119"/>
                    <a:pt x="750819" y="262778"/>
                    <a:pt x="753764" y="273009"/>
                  </a:cubicBezTo>
                  <a:lnTo>
                    <a:pt x="786329" y="385883"/>
                  </a:lnTo>
                  <a:cubicBezTo>
                    <a:pt x="789910" y="398280"/>
                    <a:pt x="782757" y="411228"/>
                    <a:pt x="770360" y="414800"/>
                  </a:cubicBezTo>
                  <a:lnTo>
                    <a:pt x="735145" y="424955"/>
                  </a:lnTo>
                  <a:cubicBezTo>
                    <a:pt x="732979" y="425582"/>
                    <a:pt x="730803" y="425877"/>
                    <a:pt x="728657" y="425877"/>
                  </a:cubicBezTo>
                  <a:cubicBezTo>
                    <a:pt x="718511" y="425877"/>
                    <a:pt x="709173" y="419217"/>
                    <a:pt x="706228" y="408986"/>
                  </a:cubicBezTo>
                  <a:lnTo>
                    <a:pt x="673663" y="296112"/>
                  </a:lnTo>
                  <a:cubicBezTo>
                    <a:pt x="670091" y="283715"/>
                    <a:pt x="677245" y="270767"/>
                    <a:pt x="689632" y="267195"/>
                  </a:cubicBezTo>
                  <a:close/>
                  <a:moveTo>
                    <a:pt x="371975" y="141620"/>
                  </a:moveTo>
                  <a:cubicBezTo>
                    <a:pt x="371975" y="114841"/>
                    <a:pt x="393682" y="93125"/>
                    <a:pt x="420471" y="93125"/>
                  </a:cubicBezTo>
                  <a:lnTo>
                    <a:pt x="542417" y="93125"/>
                  </a:lnTo>
                  <a:cubicBezTo>
                    <a:pt x="569206" y="93125"/>
                    <a:pt x="590912" y="114841"/>
                    <a:pt x="590912" y="141620"/>
                  </a:cubicBezTo>
                  <a:lnTo>
                    <a:pt x="590912" y="166253"/>
                  </a:lnTo>
                  <a:cubicBezTo>
                    <a:pt x="590912" y="193041"/>
                    <a:pt x="569206" y="214757"/>
                    <a:pt x="542417" y="214757"/>
                  </a:cubicBezTo>
                  <a:lnTo>
                    <a:pt x="420471" y="214757"/>
                  </a:lnTo>
                  <a:cubicBezTo>
                    <a:pt x="393682" y="214757"/>
                    <a:pt x="371975" y="193041"/>
                    <a:pt x="371975" y="166253"/>
                  </a:cubicBezTo>
                  <a:lnTo>
                    <a:pt x="371975" y="141620"/>
                  </a:lnTo>
                  <a:close/>
                  <a:moveTo>
                    <a:pt x="177642" y="385883"/>
                  </a:moveTo>
                  <a:lnTo>
                    <a:pt x="210206" y="273009"/>
                  </a:lnTo>
                  <a:cubicBezTo>
                    <a:pt x="213161" y="262778"/>
                    <a:pt x="222499" y="256119"/>
                    <a:pt x="232635" y="256119"/>
                  </a:cubicBezTo>
                  <a:cubicBezTo>
                    <a:pt x="234782" y="256119"/>
                    <a:pt x="236967" y="256423"/>
                    <a:pt x="239123" y="257040"/>
                  </a:cubicBezTo>
                  <a:lnTo>
                    <a:pt x="274329" y="267195"/>
                  </a:lnTo>
                  <a:cubicBezTo>
                    <a:pt x="286726" y="270777"/>
                    <a:pt x="293879" y="283725"/>
                    <a:pt x="290297" y="296112"/>
                  </a:cubicBezTo>
                  <a:lnTo>
                    <a:pt x="257733" y="408986"/>
                  </a:lnTo>
                  <a:cubicBezTo>
                    <a:pt x="254778" y="419217"/>
                    <a:pt x="245440" y="425877"/>
                    <a:pt x="235304" y="425877"/>
                  </a:cubicBezTo>
                  <a:cubicBezTo>
                    <a:pt x="233157" y="425877"/>
                    <a:pt x="230973" y="425573"/>
                    <a:pt x="228816" y="424955"/>
                  </a:cubicBezTo>
                  <a:lnTo>
                    <a:pt x="193610" y="414800"/>
                  </a:lnTo>
                  <a:cubicBezTo>
                    <a:pt x="181214" y="411219"/>
                    <a:pt x="174060" y="398271"/>
                    <a:pt x="177642" y="385883"/>
                  </a:cubicBezTo>
                  <a:close/>
                  <a:moveTo>
                    <a:pt x="481439" y="1295347"/>
                  </a:moveTo>
                  <a:cubicBezTo>
                    <a:pt x="249687" y="1295347"/>
                    <a:pt x="61813" y="1107483"/>
                    <a:pt x="61813" y="875730"/>
                  </a:cubicBezTo>
                  <a:cubicBezTo>
                    <a:pt x="61813" y="643978"/>
                    <a:pt x="249677" y="456104"/>
                    <a:pt x="481439" y="456104"/>
                  </a:cubicBezTo>
                  <a:cubicBezTo>
                    <a:pt x="713201" y="456104"/>
                    <a:pt x="901065" y="643978"/>
                    <a:pt x="901065" y="875730"/>
                  </a:cubicBezTo>
                  <a:cubicBezTo>
                    <a:pt x="901065" y="1107483"/>
                    <a:pt x="713201" y="1295347"/>
                    <a:pt x="481439" y="1295347"/>
                  </a:cubicBezTo>
                  <a:close/>
                </a:path>
              </a:pathLst>
            </a:custGeom>
            <a:solidFill>
              <a:srgbClr val="3D53A8"/>
            </a:solidFill>
            <a:ln w="9487" cap="flat">
              <a:noFill/>
              <a:prstDash val="solid"/>
              <a:miter/>
            </a:ln>
          </p:spPr>
          <p:txBody>
            <a:bodyPr rtlCol="0" anchor="ctr"/>
            <a:lstStyle/>
            <a:p>
              <a:endParaRPr lang="sv-SE"/>
            </a:p>
          </p:txBody>
        </p:sp>
        <p:sp>
          <p:nvSpPr>
            <p:cNvPr id="54" name="Frihandsfigur 53">
              <a:extLst>
                <a:ext uri="{FF2B5EF4-FFF2-40B4-BE49-F238E27FC236}">
                  <a16:creationId xmlns:a16="http://schemas.microsoft.com/office/drawing/2014/main" id="{2B0AD93B-AF00-8464-D46D-08D8F8352661}"/>
                </a:ext>
              </a:extLst>
            </p:cNvPr>
            <p:cNvSpPr/>
            <p:nvPr/>
          </p:nvSpPr>
          <p:spPr>
            <a:xfrm>
              <a:off x="10850977" y="2739989"/>
              <a:ext cx="754857" cy="754847"/>
            </a:xfrm>
            <a:custGeom>
              <a:avLst/>
              <a:gdLst>
                <a:gd name="connsiteX0" fmla="*/ 377419 w 754857"/>
                <a:gd name="connsiteY0" fmla="*/ 0 h 754847"/>
                <a:gd name="connsiteX1" fmla="*/ 0 w 754857"/>
                <a:gd name="connsiteY1" fmla="*/ 377429 h 754847"/>
                <a:gd name="connsiteX2" fmla="*/ 377419 w 754857"/>
                <a:gd name="connsiteY2" fmla="*/ 754848 h 754847"/>
                <a:gd name="connsiteX3" fmla="*/ 754857 w 754857"/>
                <a:gd name="connsiteY3" fmla="*/ 377429 h 754847"/>
                <a:gd name="connsiteX4" fmla="*/ 377419 w 754857"/>
                <a:gd name="connsiteY4" fmla="*/ 0 h 754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4857" h="754847">
                  <a:moveTo>
                    <a:pt x="377419" y="0"/>
                  </a:moveTo>
                  <a:cubicBezTo>
                    <a:pt x="168969" y="0"/>
                    <a:pt x="0" y="168988"/>
                    <a:pt x="0" y="377429"/>
                  </a:cubicBezTo>
                  <a:cubicBezTo>
                    <a:pt x="0" y="585869"/>
                    <a:pt x="168969" y="754848"/>
                    <a:pt x="377419" y="754848"/>
                  </a:cubicBezTo>
                  <a:cubicBezTo>
                    <a:pt x="585869" y="754848"/>
                    <a:pt x="754857" y="585869"/>
                    <a:pt x="754857" y="377429"/>
                  </a:cubicBezTo>
                  <a:cubicBezTo>
                    <a:pt x="754857" y="168988"/>
                    <a:pt x="585869" y="0"/>
                    <a:pt x="377419" y="0"/>
                  </a:cubicBezTo>
                  <a:close/>
                </a:path>
              </a:pathLst>
            </a:custGeom>
            <a:solidFill>
              <a:srgbClr val="3D53A8"/>
            </a:solidFill>
            <a:ln w="9487" cap="flat">
              <a:noFill/>
              <a:prstDash val="solid"/>
              <a:miter/>
            </a:ln>
          </p:spPr>
          <p:txBody>
            <a:bodyPr rtlCol="0" anchor="ctr"/>
            <a:lstStyle/>
            <a:p>
              <a:endParaRPr lang="sv-SE"/>
            </a:p>
          </p:txBody>
        </p:sp>
      </p:grpSp>
      <p:sp>
        <p:nvSpPr>
          <p:cNvPr id="55" name="Frihandsfigur 54">
            <a:extLst>
              <a:ext uri="{FF2B5EF4-FFF2-40B4-BE49-F238E27FC236}">
                <a16:creationId xmlns:a16="http://schemas.microsoft.com/office/drawing/2014/main" id="{4A7E215B-E3EB-1736-785F-526F9A7FF2B4}"/>
              </a:ext>
            </a:extLst>
          </p:cNvPr>
          <p:cNvSpPr/>
          <p:nvPr/>
        </p:nvSpPr>
        <p:spPr>
          <a:xfrm>
            <a:off x="8849858" y="1703719"/>
            <a:ext cx="1013398" cy="1738711"/>
          </a:xfrm>
          <a:custGeom>
            <a:avLst/>
            <a:gdLst>
              <a:gd name="connsiteX0" fmla="*/ 1001182 w 1013398"/>
              <a:gd name="connsiteY0" fmla="*/ 197782 h 1738711"/>
              <a:gd name="connsiteX1" fmla="*/ 947519 w 1013398"/>
              <a:gd name="connsiteY1" fmla="*/ 197782 h 1738711"/>
              <a:gd name="connsiteX2" fmla="*/ 947519 w 1013398"/>
              <a:gd name="connsiteY2" fmla="*/ 144109 h 1738711"/>
              <a:gd name="connsiteX3" fmla="*/ 935264 w 1013398"/>
              <a:gd name="connsiteY3" fmla="*/ 131854 h 1738711"/>
              <a:gd name="connsiteX4" fmla="*/ 881591 w 1013398"/>
              <a:gd name="connsiteY4" fmla="*/ 131854 h 1738711"/>
              <a:gd name="connsiteX5" fmla="*/ 881591 w 1013398"/>
              <a:gd name="connsiteY5" fmla="*/ 78191 h 1738711"/>
              <a:gd name="connsiteX6" fmla="*/ 869327 w 1013398"/>
              <a:gd name="connsiteY6" fmla="*/ 65927 h 1738711"/>
              <a:gd name="connsiteX7" fmla="*/ 815664 w 1013398"/>
              <a:gd name="connsiteY7" fmla="*/ 65927 h 1738711"/>
              <a:gd name="connsiteX8" fmla="*/ 815664 w 1013398"/>
              <a:gd name="connsiteY8" fmla="*/ 12254 h 1738711"/>
              <a:gd name="connsiteX9" fmla="*/ 803410 w 1013398"/>
              <a:gd name="connsiteY9" fmla="*/ 0 h 1738711"/>
              <a:gd name="connsiteX10" fmla="*/ 210046 w 1013398"/>
              <a:gd name="connsiteY10" fmla="*/ 0 h 1738711"/>
              <a:gd name="connsiteX11" fmla="*/ 197782 w 1013398"/>
              <a:gd name="connsiteY11" fmla="*/ 12264 h 1738711"/>
              <a:gd name="connsiteX12" fmla="*/ 197782 w 1013398"/>
              <a:gd name="connsiteY12" fmla="*/ 65927 h 1738711"/>
              <a:gd name="connsiteX13" fmla="*/ 144118 w 1013398"/>
              <a:gd name="connsiteY13" fmla="*/ 65927 h 1738711"/>
              <a:gd name="connsiteX14" fmla="*/ 131854 w 1013398"/>
              <a:gd name="connsiteY14" fmla="*/ 78191 h 1738711"/>
              <a:gd name="connsiteX15" fmla="*/ 131854 w 1013398"/>
              <a:gd name="connsiteY15" fmla="*/ 131854 h 1738711"/>
              <a:gd name="connsiteX16" fmla="*/ 78191 w 1013398"/>
              <a:gd name="connsiteY16" fmla="*/ 131854 h 1738711"/>
              <a:gd name="connsiteX17" fmla="*/ 65927 w 1013398"/>
              <a:gd name="connsiteY17" fmla="*/ 144118 h 1738711"/>
              <a:gd name="connsiteX18" fmla="*/ 65927 w 1013398"/>
              <a:gd name="connsiteY18" fmla="*/ 197782 h 1738711"/>
              <a:gd name="connsiteX19" fmla="*/ 12264 w 1013398"/>
              <a:gd name="connsiteY19" fmla="*/ 197782 h 1738711"/>
              <a:gd name="connsiteX20" fmla="*/ 0 w 1013398"/>
              <a:gd name="connsiteY20" fmla="*/ 210046 h 1738711"/>
              <a:gd name="connsiteX21" fmla="*/ 0 w 1013398"/>
              <a:gd name="connsiteY21" fmla="*/ 473764 h 1738711"/>
              <a:gd name="connsiteX22" fmla="*/ 12264 w 1013398"/>
              <a:gd name="connsiteY22" fmla="*/ 486028 h 1738711"/>
              <a:gd name="connsiteX23" fmla="*/ 65937 w 1013398"/>
              <a:gd name="connsiteY23" fmla="*/ 486028 h 1738711"/>
              <a:gd name="connsiteX24" fmla="*/ 65937 w 1013398"/>
              <a:gd name="connsiteY24" fmla="*/ 539701 h 1738711"/>
              <a:gd name="connsiteX25" fmla="*/ 78201 w 1013398"/>
              <a:gd name="connsiteY25" fmla="*/ 551965 h 1738711"/>
              <a:gd name="connsiteX26" fmla="*/ 131864 w 1013398"/>
              <a:gd name="connsiteY26" fmla="*/ 551965 h 1738711"/>
              <a:gd name="connsiteX27" fmla="*/ 131864 w 1013398"/>
              <a:gd name="connsiteY27" fmla="*/ 605628 h 1738711"/>
              <a:gd name="connsiteX28" fmla="*/ 144128 w 1013398"/>
              <a:gd name="connsiteY28" fmla="*/ 617892 h 1738711"/>
              <a:gd name="connsiteX29" fmla="*/ 197791 w 1013398"/>
              <a:gd name="connsiteY29" fmla="*/ 617892 h 1738711"/>
              <a:gd name="connsiteX30" fmla="*/ 197791 w 1013398"/>
              <a:gd name="connsiteY30" fmla="*/ 671555 h 1738711"/>
              <a:gd name="connsiteX31" fmla="*/ 210055 w 1013398"/>
              <a:gd name="connsiteY31" fmla="*/ 683819 h 1738711"/>
              <a:gd name="connsiteX32" fmla="*/ 263728 w 1013398"/>
              <a:gd name="connsiteY32" fmla="*/ 683819 h 1738711"/>
              <a:gd name="connsiteX33" fmla="*/ 263728 w 1013398"/>
              <a:gd name="connsiteY33" fmla="*/ 737492 h 1738711"/>
              <a:gd name="connsiteX34" fmla="*/ 275992 w 1013398"/>
              <a:gd name="connsiteY34" fmla="*/ 749756 h 1738711"/>
              <a:gd name="connsiteX35" fmla="*/ 329655 w 1013398"/>
              <a:gd name="connsiteY35" fmla="*/ 749756 h 1738711"/>
              <a:gd name="connsiteX36" fmla="*/ 329655 w 1013398"/>
              <a:gd name="connsiteY36" fmla="*/ 1594584 h 1738711"/>
              <a:gd name="connsiteX37" fmla="*/ 341919 w 1013398"/>
              <a:gd name="connsiteY37" fmla="*/ 1606848 h 1738711"/>
              <a:gd name="connsiteX38" fmla="*/ 383442 w 1013398"/>
              <a:gd name="connsiteY38" fmla="*/ 1606848 h 1738711"/>
              <a:gd name="connsiteX39" fmla="*/ 395525 w 1013398"/>
              <a:gd name="connsiteY39" fmla="*/ 1594764 h 1738711"/>
              <a:gd name="connsiteX40" fmla="*/ 395525 w 1013398"/>
              <a:gd name="connsiteY40" fmla="*/ 748236 h 1738711"/>
              <a:gd name="connsiteX41" fmla="*/ 461510 w 1013398"/>
              <a:gd name="connsiteY41" fmla="*/ 748236 h 1738711"/>
              <a:gd name="connsiteX42" fmla="*/ 461510 w 1013398"/>
              <a:gd name="connsiteY42" fmla="*/ 1726448 h 1738711"/>
              <a:gd name="connsiteX43" fmla="*/ 473774 w 1013398"/>
              <a:gd name="connsiteY43" fmla="*/ 1738712 h 1738711"/>
              <a:gd name="connsiteX44" fmla="*/ 539710 w 1013398"/>
              <a:gd name="connsiteY44" fmla="*/ 1738712 h 1738711"/>
              <a:gd name="connsiteX45" fmla="*/ 551965 w 1013398"/>
              <a:gd name="connsiteY45" fmla="*/ 1726457 h 1738711"/>
              <a:gd name="connsiteX46" fmla="*/ 551965 w 1013398"/>
              <a:gd name="connsiteY46" fmla="*/ 1672785 h 1738711"/>
              <a:gd name="connsiteX47" fmla="*/ 605637 w 1013398"/>
              <a:gd name="connsiteY47" fmla="*/ 1672785 h 1738711"/>
              <a:gd name="connsiteX48" fmla="*/ 617892 w 1013398"/>
              <a:gd name="connsiteY48" fmla="*/ 1660530 h 1738711"/>
              <a:gd name="connsiteX49" fmla="*/ 617892 w 1013398"/>
              <a:gd name="connsiteY49" fmla="*/ 1606867 h 1738711"/>
              <a:gd name="connsiteX50" fmla="*/ 671555 w 1013398"/>
              <a:gd name="connsiteY50" fmla="*/ 1606867 h 1738711"/>
              <a:gd name="connsiteX51" fmla="*/ 683810 w 1013398"/>
              <a:gd name="connsiteY51" fmla="*/ 1594612 h 1738711"/>
              <a:gd name="connsiteX52" fmla="*/ 683810 w 1013398"/>
              <a:gd name="connsiteY52" fmla="*/ 1396821 h 1738711"/>
              <a:gd name="connsiteX53" fmla="*/ 671546 w 1013398"/>
              <a:gd name="connsiteY53" fmla="*/ 1384557 h 1738711"/>
              <a:gd name="connsiteX54" fmla="*/ 617882 w 1013398"/>
              <a:gd name="connsiteY54" fmla="*/ 1384557 h 1738711"/>
              <a:gd name="connsiteX55" fmla="*/ 617882 w 1013398"/>
              <a:gd name="connsiteY55" fmla="*/ 1277231 h 1738711"/>
              <a:gd name="connsiteX56" fmla="*/ 671546 w 1013398"/>
              <a:gd name="connsiteY56" fmla="*/ 1277231 h 1738711"/>
              <a:gd name="connsiteX57" fmla="*/ 683800 w 1013398"/>
              <a:gd name="connsiteY57" fmla="*/ 1264976 h 1738711"/>
              <a:gd name="connsiteX58" fmla="*/ 683800 w 1013398"/>
              <a:gd name="connsiteY58" fmla="*/ 1199040 h 1738711"/>
              <a:gd name="connsiteX59" fmla="*/ 671536 w 1013398"/>
              <a:gd name="connsiteY59" fmla="*/ 1186776 h 1738711"/>
              <a:gd name="connsiteX60" fmla="*/ 617873 w 1013398"/>
              <a:gd name="connsiteY60" fmla="*/ 1186776 h 1738711"/>
              <a:gd name="connsiteX61" fmla="*/ 617873 w 1013398"/>
              <a:gd name="connsiteY61" fmla="*/ 1145367 h 1738711"/>
              <a:gd name="connsiteX62" fmla="*/ 671536 w 1013398"/>
              <a:gd name="connsiteY62" fmla="*/ 1145367 h 1738711"/>
              <a:gd name="connsiteX63" fmla="*/ 683791 w 1013398"/>
              <a:gd name="connsiteY63" fmla="*/ 1133112 h 1738711"/>
              <a:gd name="connsiteX64" fmla="*/ 683791 w 1013398"/>
              <a:gd name="connsiteY64" fmla="*/ 1001248 h 1738711"/>
              <a:gd name="connsiteX65" fmla="*/ 671527 w 1013398"/>
              <a:gd name="connsiteY65" fmla="*/ 988984 h 1738711"/>
              <a:gd name="connsiteX66" fmla="*/ 617864 w 1013398"/>
              <a:gd name="connsiteY66" fmla="*/ 988984 h 1738711"/>
              <a:gd name="connsiteX67" fmla="*/ 617864 w 1013398"/>
              <a:gd name="connsiteY67" fmla="*/ 947585 h 1738711"/>
              <a:gd name="connsiteX68" fmla="*/ 671527 w 1013398"/>
              <a:gd name="connsiteY68" fmla="*/ 947585 h 1738711"/>
              <a:gd name="connsiteX69" fmla="*/ 683781 w 1013398"/>
              <a:gd name="connsiteY69" fmla="*/ 935331 h 1738711"/>
              <a:gd name="connsiteX70" fmla="*/ 683781 w 1013398"/>
              <a:gd name="connsiteY70" fmla="*/ 749794 h 1738711"/>
              <a:gd name="connsiteX71" fmla="*/ 737454 w 1013398"/>
              <a:gd name="connsiteY71" fmla="*/ 749794 h 1738711"/>
              <a:gd name="connsiteX72" fmla="*/ 749708 w 1013398"/>
              <a:gd name="connsiteY72" fmla="*/ 737540 h 1738711"/>
              <a:gd name="connsiteX73" fmla="*/ 749708 w 1013398"/>
              <a:gd name="connsiteY73" fmla="*/ 683867 h 1738711"/>
              <a:gd name="connsiteX74" fmla="*/ 803372 w 1013398"/>
              <a:gd name="connsiteY74" fmla="*/ 683867 h 1738711"/>
              <a:gd name="connsiteX75" fmla="*/ 815626 w 1013398"/>
              <a:gd name="connsiteY75" fmla="*/ 671612 h 1738711"/>
              <a:gd name="connsiteX76" fmla="*/ 815626 w 1013398"/>
              <a:gd name="connsiteY76" fmla="*/ 617949 h 1738711"/>
              <a:gd name="connsiteX77" fmla="*/ 869299 w 1013398"/>
              <a:gd name="connsiteY77" fmla="*/ 617949 h 1738711"/>
              <a:gd name="connsiteX78" fmla="*/ 881553 w 1013398"/>
              <a:gd name="connsiteY78" fmla="*/ 605695 h 1738711"/>
              <a:gd name="connsiteX79" fmla="*/ 881553 w 1013398"/>
              <a:gd name="connsiteY79" fmla="*/ 552022 h 1738711"/>
              <a:gd name="connsiteX80" fmla="*/ 935226 w 1013398"/>
              <a:gd name="connsiteY80" fmla="*/ 552022 h 1738711"/>
              <a:gd name="connsiteX81" fmla="*/ 947481 w 1013398"/>
              <a:gd name="connsiteY81" fmla="*/ 539767 h 1738711"/>
              <a:gd name="connsiteX82" fmla="*/ 947481 w 1013398"/>
              <a:gd name="connsiteY82" fmla="*/ 486095 h 1738711"/>
              <a:gd name="connsiteX83" fmla="*/ 1001144 w 1013398"/>
              <a:gd name="connsiteY83" fmla="*/ 486095 h 1738711"/>
              <a:gd name="connsiteX84" fmla="*/ 1013398 w 1013398"/>
              <a:gd name="connsiteY84" fmla="*/ 473840 h 1738711"/>
              <a:gd name="connsiteX85" fmla="*/ 1013398 w 1013398"/>
              <a:gd name="connsiteY85" fmla="*/ 210122 h 1738711"/>
              <a:gd name="connsiteX86" fmla="*/ 1001134 w 1013398"/>
              <a:gd name="connsiteY86" fmla="*/ 197858 h 1738711"/>
              <a:gd name="connsiteX87" fmla="*/ 659272 w 1013398"/>
              <a:gd name="connsiteY87" fmla="*/ 263718 h 1738711"/>
              <a:gd name="connsiteX88" fmla="*/ 354145 w 1013398"/>
              <a:gd name="connsiteY88" fmla="*/ 263718 h 1738711"/>
              <a:gd name="connsiteX89" fmla="*/ 354145 w 1013398"/>
              <a:gd name="connsiteY89" fmla="*/ 156382 h 1738711"/>
              <a:gd name="connsiteX90" fmla="*/ 659272 w 1013398"/>
              <a:gd name="connsiteY90" fmla="*/ 156382 h 1738711"/>
              <a:gd name="connsiteX91" fmla="*/ 659272 w 1013398"/>
              <a:gd name="connsiteY91" fmla="*/ 263718 h 1738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13398" h="1738711">
                <a:moveTo>
                  <a:pt x="1001182" y="197782"/>
                </a:moveTo>
                <a:lnTo>
                  <a:pt x="947519" y="197782"/>
                </a:lnTo>
                <a:lnTo>
                  <a:pt x="947519" y="144109"/>
                </a:lnTo>
                <a:cubicBezTo>
                  <a:pt x="947519" y="137336"/>
                  <a:pt x="942028" y="131854"/>
                  <a:pt x="935264" y="131854"/>
                </a:cubicBezTo>
                <a:lnTo>
                  <a:pt x="881591" y="131854"/>
                </a:lnTo>
                <a:lnTo>
                  <a:pt x="881591" y="78191"/>
                </a:lnTo>
                <a:cubicBezTo>
                  <a:pt x="881591" y="71418"/>
                  <a:pt x="876101" y="65927"/>
                  <a:pt x="869327" y="65927"/>
                </a:cubicBezTo>
                <a:lnTo>
                  <a:pt x="815664" y="65927"/>
                </a:lnTo>
                <a:lnTo>
                  <a:pt x="815664" y="12254"/>
                </a:lnTo>
                <a:cubicBezTo>
                  <a:pt x="815664" y="5481"/>
                  <a:pt x="810173" y="0"/>
                  <a:pt x="803410" y="0"/>
                </a:cubicBezTo>
                <a:lnTo>
                  <a:pt x="210046" y="0"/>
                </a:lnTo>
                <a:cubicBezTo>
                  <a:pt x="203272" y="0"/>
                  <a:pt x="197782" y="5491"/>
                  <a:pt x="197782" y="12264"/>
                </a:cubicBezTo>
                <a:lnTo>
                  <a:pt x="197782" y="65927"/>
                </a:lnTo>
                <a:lnTo>
                  <a:pt x="144118" y="65927"/>
                </a:lnTo>
                <a:cubicBezTo>
                  <a:pt x="137345" y="65927"/>
                  <a:pt x="131854" y="71418"/>
                  <a:pt x="131854" y="78191"/>
                </a:cubicBezTo>
                <a:lnTo>
                  <a:pt x="131854" y="131854"/>
                </a:lnTo>
                <a:cubicBezTo>
                  <a:pt x="131854" y="131854"/>
                  <a:pt x="78191" y="131854"/>
                  <a:pt x="78191" y="131854"/>
                </a:cubicBezTo>
                <a:cubicBezTo>
                  <a:pt x="71418" y="131854"/>
                  <a:pt x="65927" y="137345"/>
                  <a:pt x="65927" y="144118"/>
                </a:cubicBezTo>
                <a:lnTo>
                  <a:pt x="65927" y="197782"/>
                </a:lnTo>
                <a:lnTo>
                  <a:pt x="12264" y="197782"/>
                </a:lnTo>
                <a:cubicBezTo>
                  <a:pt x="5491" y="197782"/>
                  <a:pt x="0" y="203272"/>
                  <a:pt x="0" y="210046"/>
                </a:cubicBezTo>
                <a:lnTo>
                  <a:pt x="0" y="473764"/>
                </a:lnTo>
                <a:cubicBezTo>
                  <a:pt x="0" y="480537"/>
                  <a:pt x="5491" y="486028"/>
                  <a:pt x="12264" y="486028"/>
                </a:cubicBezTo>
                <a:lnTo>
                  <a:pt x="65937" y="486028"/>
                </a:lnTo>
                <a:lnTo>
                  <a:pt x="65937" y="539701"/>
                </a:lnTo>
                <a:cubicBezTo>
                  <a:pt x="65937" y="546474"/>
                  <a:pt x="71427" y="551965"/>
                  <a:pt x="78201" y="551965"/>
                </a:cubicBezTo>
                <a:lnTo>
                  <a:pt x="131864" y="551965"/>
                </a:lnTo>
                <a:lnTo>
                  <a:pt x="131864" y="605628"/>
                </a:lnTo>
                <a:cubicBezTo>
                  <a:pt x="131864" y="612401"/>
                  <a:pt x="137355" y="617892"/>
                  <a:pt x="144128" y="617892"/>
                </a:cubicBezTo>
                <a:lnTo>
                  <a:pt x="197791" y="617892"/>
                </a:lnTo>
                <a:lnTo>
                  <a:pt x="197791" y="671555"/>
                </a:lnTo>
                <a:cubicBezTo>
                  <a:pt x="197791" y="678328"/>
                  <a:pt x="203282" y="683819"/>
                  <a:pt x="210055" y="683819"/>
                </a:cubicBezTo>
                <a:lnTo>
                  <a:pt x="263728" y="683819"/>
                </a:lnTo>
                <a:lnTo>
                  <a:pt x="263728" y="737492"/>
                </a:lnTo>
                <a:cubicBezTo>
                  <a:pt x="263728" y="744265"/>
                  <a:pt x="269219" y="749756"/>
                  <a:pt x="275992" y="749756"/>
                </a:cubicBezTo>
                <a:lnTo>
                  <a:pt x="329655" y="749756"/>
                </a:lnTo>
                <a:lnTo>
                  <a:pt x="329655" y="1594584"/>
                </a:lnTo>
                <a:cubicBezTo>
                  <a:pt x="329655" y="1601357"/>
                  <a:pt x="335146" y="1606848"/>
                  <a:pt x="341919" y="1606848"/>
                </a:cubicBezTo>
                <a:lnTo>
                  <a:pt x="383442" y="1606848"/>
                </a:lnTo>
                <a:cubicBezTo>
                  <a:pt x="390120" y="1606848"/>
                  <a:pt x="395525" y="1601433"/>
                  <a:pt x="395525" y="1594764"/>
                </a:cubicBezTo>
                <a:lnTo>
                  <a:pt x="395525" y="748236"/>
                </a:lnTo>
                <a:cubicBezTo>
                  <a:pt x="395525" y="748236"/>
                  <a:pt x="461510" y="748236"/>
                  <a:pt x="461510" y="748236"/>
                </a:cubicBezTo>
                <a:lnTo>
                  <a:pt x="461510" y="1726448"/>
                </a:lnTo>
                <a:cubicBezTo>
                  <a:pt x="461510" y="1733221"/>
                  <a:pt x="467000" y="1738712"/>
                  <a:pt x="473774" y="1738712"/>
                </a:cubicBezTo>
                <a:lnTo>
                  <a:pt x="539710" y="1738712"/>
                </a:lnTo>
                <a:cubicBezTo>
                  <a:pt x="546484" y="1738712"/>
                  <a:pt x="551965" y="1733221"/>
                  <a:pt x="551965" y="1726457"/>
                </a:cubicBezTo>
                <a:lnTo>
                  <a:pt x="551965" y="1672785"/>
                </a:lnTo>
                <a:lnTo>
                  <a:pt x="605637" y="1672785"/>
                </a:lnTo>
                <a:cubicBezTo>
                  <a:pt x="612411" y="1672785"/>
                  <a:pt x="617892" y="1667294"/>
                  <a:pt x="617892" y="1660530"/>
                </a:cubicBezTo>
                <a:lnTo>
                  <a:pt x="617892" y="1606867"/>
                </a:lnTo>
                <a:lnTo>
                  <a:pt x="671555" y="1606867"/>
                </a:lnTo>
                <a:cubicBezTo>
                  <a:pt x="678328" y="1606867"/>
                  <a:pt x="683810" y="1601376"/>
                  <a:pt x="683810" y="1594612"/>
                </a:cubicBezTo>
                <a:lnTo>
                  <a:pt x="683810" y="1396821"/>
                </a:lnTo>
                <a:cubicBezTo>
                  <a:pt x="683810" y="1390048"/>
                  <a:pt x="678319" y="1384557"/>
                  <a:pt x="671546" y="1384557"/>
                </a:cubicBezTo>
                <a:lnTo>
                  <a:pt x="617882" y="1384557"/>
                </a:lnTo>
                <a:lnTo>
                  <a:pt x="617882" y="1277231"/>
                </a:lnTo>
                <a:lnTo>
                  <a:pt x="671546" y="1277231"/>
                </a:lnTo>
                <a:cubicBezTo>
                  <a:pt x="678319" y="1277231"/>
                  <a:pt x="683800" y="1271740"/>
                  <a:pt x="683800" y="1264976"/>
                </a:cubicBezTo>
                <a:lnTo>
                  <a:pt x="683800" y="1199040"/>
                </a:lnTo>
                <a:cubicBezTo>
                  <a:pt x="683800" y="1192266"/>
                  <a:pt x="678309" y="1186776"/>
                  <a:pt x="671536" y="1186776"/>
                </a:cubicBezTo>
                <a:lnTo>
                  <a:pt x="617873" y="1186776"/>
                </a:lnTo>
                <a:lnTo>
                  <a:pt x="617873" y="1145367"/>
                </a:lnTo>
                <a:lnTo>
                  <a:pt x="671536" y="1145367"/>
                </a:lnTo>
                <a:cubicBezTo>
                  <a:pt x="678309" y="1145367"/>
                  <a:pt x="683791" y="1139876"/>
                  <a:pt x="683791" y="1133112"/>
                </a:cubicBezTo>
                <a:lnTo>
                  <a:pt x="683791" y="1001248"/>
                </a:lnTo>
                <a:cubicBezTo>
                  <a:pt x="683791" y="994475"/>
                  <a:pt x="678300" y="988984"/>
                  <a:pt x="671527" y="988984"/>
                </a:cubicBezTo>
                <a:lnTo>
                  <a:pt x="617864" y="988984"/>
                </a:lnTo>
                <a:lnTo>
                  <a:pt x="617864" y="947585"/>
                </a:lnTo>
                <a:lnTo>
                  <a:pt x="671527" y="947585"/>
                </a:lnTo>
                <a:cubicBezTo>
                  <a:pt x="678300" y="947585"/>
                  <a:pt x="683781" y="942094"/>
                  <a:pt x="683781" y="935331"/>
                </a:cubicBezTo>
                <a:lnTo>
                  <a:pt x="683781" y="749794"/>
                </a:lnTo>
                <a:lnTo>
                  <a:pt x="737454" y="749794"/>
                </a:lnTo>
                <a:cubicBezTo>
                  <a:pt x="744227" y="749794"/>
                  <a:pt x="749708" y="744303"/>
                  <a:pt x="749708" y="737540"/>
                </a:cubicBezTo>
                <a:lnTo>
                  <a:pt x="749708" y="683867"/>
                </a:lnTo>
                <a:lnTo>
                  <a:pt x="803372" y="683867"/>
                </a:lnTo>
                <a:cubicBezTo>
                  <a:pt x="810145" y="683867"/>
                  <a:pt x="815626" y="678376"/>
                  <a:pt x="815626" y="671612"/>
                </a:cubicBezTo>
                <a:lnTo>
                  <a:pt x="815626" y="617949"/>
                </a:lnTo>
                <a:lnTo>
                  <a:pt x="869299" y="617949"/>
                </a:lnTo>
                <a:cubicBezTo>
                  <a:pt x="876072" y="617949"/>
                  <a:pt x="881553" y="612458"/>
                  <a:pt x="881553" y="605695"/>
                </a:cubicBezTo>
                <a:lnTo>
                  <a:pt x="881553" y="552022"/>
                </a:lnTo>
                <a:lnTo>
                  <a:pt x="935226" y="552022"/>
                </a:lnTo>
                <a:cubicBezTo>
                  <a:pt x="941999" y="552022"/>
                  <a:pt x="947481" y="546531"/>
                  <a:pt x="947481" y="539767"/>
                </a:cubicBezTo>
                <a:lnTo>
                  <a:pt x="947481" y="486095"/>
                </a:lnTo>
                <a:lnTo>
                  <a:pt x="1001144" y="486095"/>
                </a:lnTo>
                <a:cubicBezTo>
                  <a:pt x="1007917" y="486095"/>
                  <a:pt x="1013398" y="480604"/>
                  <a:pt x="1013398" y="473840"/>
                </a:cubicBezTo>
                <a:lnTo>
                  <a:pt x="1013398" y="210122"/>
                </a:lnTo>
                <a:cubicBezTo>
                  <a:pt x="1013398" y="203348"/>
                  <a:pt x="1007908" y="197858"/>
                  <a:pt x="1001134" y="197858"/>
                </a:cubicBezTo>
                <a:close/>
                <a:moveTo>
                  <a:pt x="659272" y="263718"/>
                </a:moveTo>
                <a:lnTo>
                  <a:pt x="354145" y="263718"/>
                </a:lnTo>
                <a:lnTo>
                  <a:pt x="354145" y="156382"/>
                </a:lnTo>
                <a:lnTo>
                  <a:pt x="659272" y="156382"/>
                </a:lnTo>
                <a:lnTo>
                  <a:pt x="659272" y="263718"/>
                </a:lnTo>
                <a:close/>
              </a:path>
            </a:pathLst>
          </a:custGeom>
          <a:solidFill>
            <a:srgbClr val="3D53A8"/>
          </a:solidFill>
          <a:ln w="9487" cap="flat">
            <a:noFill/>
            <a:prstDash val="solid"/>
            <a:miter/>
          </a:ln>
        </p:spPr>
        <p:txBody>
          <a:bodyPr rtlCol="0" anchor="ctr"/>
          <a:lstStyle/>
          <a:p>
            <a:endParaRPr lang="sv-SE"/>
          </a:p>
        </p:txBody>
      </p:sp>
      <p:sp>
        <p:nvSpPr>
          <p:cNvPr id="64" name="Frihandsfigur 63">
            <a:extLst>
              <a:ext uri="{FF2B5EF4-FFF2-40B4-BE49-F238E27FC236}">
                <a16:creationId xmlns:a16="http://schemas.microsoft.com/office/drawing/2014/main" id="{E57D3A52-E5AE-C75D-36C1-875324B96021}"/>
              </a:ext>
            </a:extLst>
          </p:cNvPr>
          <p:cNvSpPr/>
          <p:nvPr/>
        </p:nvSpPr>
        <p:spPr>
          <a:xfrm>
            <a:off x="11004639" y="2596042"/>
            <a:ext cx="330111" cy="767786"/>
          </a:xfrm>
          <a:custGeom>
            <a:avLst/>
            <a:gdLst>
              <a:gd name="connsiteX0" fmla="*/ 207177 w 330111"/>
              <a:gd name="connsiteY0" fmla="*/ 324649 h 767786"/>
              <a:gd name="connsiteX1" fmla="*/ 330111 w 330111"/>
              <a:gd name="connsiteY1" fmla="*/ 165056 h 767786"/>
              <a:gd name="connsiteX2" fmla="*/ 165056 w 330111"/>
              <a:gd name="connsiteY2" fmla="*/ 0 h 767786"/>
              <a:gd name="connsiteX3" fmla="*/ 0 w 330111"/>
              <a:gd name="connsiteY3" fmla="*/ 165056 h 767786"/>
              <a:gd name="connsiteX4" fmla="*/ 122934 w 330111"/>
              <a:gd name="connsiteY4" fmla="*/ 324649 h 767786"/>
              <a:gd name="connsiteX5" fmla="*/ 122934 w 330111"/>
              <a:gd name="connsiteY5" fmla="*/ 755893 h 767786"/>
              <a:gd name="connsiteX6" fmla="*/ 134828 w 330111"/>
              <a:gd name="connsiteY6" fmla="*/ 767786 h 767786"/>
              <a:gd name="connsiteX7" fmla="*/ 195302 w 330111"/>
              <a:gd name="connsiteY7" fmla="*/ 767786 h 767786"/>
              <a:gd name="connsiteX8" fmla="*/ 207196 w 330111"/>
              <a:gd name="connsiteY8" fmla="*/ 755893 h 767786"/>
              <a:gd name="connsiteX9" fmla="*/ 207196 w 330111"/>
              <a:gd name="connsiteY9" fmla="*/ 733065 h 767786"/>
              <a:gd name="connsiteX10" fmla="*/ 290469 w 330111"/>
              <a:gd name="connsiteY10" fmla="*/ 733065 h 767786"/>
              <a:gd name="connsiteX11" fmla="*/ 290469 w 330111"/>
              <a:gd name="connsiteY11" fmla="*/ 625026 h 767786"/>
              <a:gd name="connsiteX12" fmla="*/ 207196 w 330111"/>
              <a:gd name="connsiteY12" fmla="*/ 625026 h 767786"/>
              <a:gd name="connsiteX13" fmla="*/ 207196 w 330111"/>
              <a:gd name="connsiteY13" fmla="*/ 324649 h 767786"/>
              <a:gd name="connsiteX14" fmla="*/ 74543 w 330111"/>
              <a:gd name="connsiteY14" fmla="*/ 165065 h 767786"/>
              <a:gd name="connsiteX15" fmla="*/ 165046 w 330111"/>
              <a:gd name="connsiteY15" fmla="*/ 74562 h 767786"/>
              <a:gd name="connsiteX16" fmla="*/ 255549 w 330111"/>
              <a:gd name="connsiteY16" fmla="*/ 165065 h 767786"/>
              <a:gd name="connsiteX17" fmla="*/ 165046 w 330111"/>
              <a:gd name="connsiteY17" fmla="*/ 255568 h 767786"/>
              <a:gd name="connsiteX18" fmla="*/ 74543 w 330111"/>
              <a:gd name="connsiteY18" fmla="*/ 165065 h 767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0111" h="767786">
                <a:moveTo>
                  <a:pt x="207177" y="324649"/>
                </a:moveTo>
                <a:cubicBezTo>
                  <a:pt x="277844" y="305973"/>
                  <a:pt x="330111" y="241518"/>
                  <a:pt x="330111" y="165056"/>
                </a:cubicBezTo>
                <a:cubicBezTo>
                  <a:pt x="330111" y="74040"/>
                  <a:pt x="256062" y="0"/>
                  <a:pt x="165056" y="0"/>
                </a:cubicBezTo>
                <a:cubicBezTo>
                  <a:pt x="74049" y="0"/>
                  <a:pt x="0" y="74050"/>
                  <a:pt x="0" y="165056"/>
                </a:cubicBezTo>
                <a:cubicBezTo>
                  <a:pt x="0" y="241508"/>
                  <a:pt x="52257" y="305973"/>
                  <a:pt x="122934" y="324649"/>
                </a:cubicBezTo>
                <a:lnTo>
                  <a:pt x="122934" y="755893"/>
                </a:lnTo>
                <a:cubicBezTo>
                  <a:pt x="122934" y="762466"/>
                  <a:pt x="128264" y="767786"/>
                  <a:pt x="134828" y="767786"/>
                </a:cubicBezTo>
                <a:lnTo>
                  <a:pt x="195302" y="767786"/>
                </a:lnTo>
                <a:cubicBezTo>
                  <a:pt x="201876" y="767786"/>
                  <a:pt x="207196" y="762457"/>
                  <a:pt x="207196" y="755893"/>
                </a:cubicBezTo>
                <a:lnTo>
                  <a:pt x="207196" y="733065"/>
                </a:lnTo>
                <a:lnTo>
                  <a:pt x="290469" y="733065"/>
                </a:lnTo>
                <a:lnTo>
                  <a:pt x="290469" y="625026"/>
                </a:lnTo>
                <a:lnTo>
                  <a:pt x="207196" y="625026"/>
                </a:lnTo>
                <a:lnTo>
                  <a:pt x="207196" y="324649"/>
                </a:lnTo>
                <a:close/>
                <a:moveTo>
                  <a:pt x="74543" y="165065"/>
                </a:moveTo>
                <a:cubicBezTo>
                  <a:pt x="74543" y="115164"/>
                  <a:pt x="115145" y="74562"/>
                  <a:pt x="165046" y="74562"/>
                </a:cubicBezTo>
                <a:cubicBezTo>
                  <a:pt x="214947" y="74562"/>
                  <a:pt x="255549" y="115164"/>
                  <a:pt x="255549" y="165065"/>
                </a:cubicBezTo>
                <a:cubicBezTo>
                  <a:pt x="255549" y="214967"/>
                  <a:pt x="214947" y="255568"/>
                  <a:pt x="165046" y="255568"/>
                </a:cubicBezTo>
                <a:cubicBezTo>
                  <a:pt x="115145" y="255568"/>
                  <a:pt x="74543" y="214967"/>
                  <a:pt x="74543" y="165065"/>
                </a:cubicBezTo>
                <a:close/>
              </a:path>
            </a:pathLst>
          </a:custGeom>
          <a:solidFill>
            <a:srgbClr val="3D53A8"/>
          </a:solidFill>
          <a:ln w="9487" cap="flat">
            <a:noFill/>
            <a:prstDash val="solid"/>
            <a:miter/>
          </a:ln>
        </p:spPr>
        <p:txBody>
          <a:bodyPr rtlCol="0" anchor="ctr"/>
          <a:lstStyle/>
          <a:p>
            <a:endParaRPr lang="sv-SE"/>
          </a:p>
        </p:txBody>
      </p:sp>
      <p:sp>
        <p:nvSpPr>
          <p:cNvPr id="65" name="Frihandsfigur 64">
            <a:extLst>
              <a:ext uri="{FF2B5EF4-FFF2-40B4-BE49-F238E27FC236}">
                <a16:creationId xmlns:a16="http://schemas.microsoft.com/office/drawing/2014/main" id="{FBC55B42-69F8-BA03-B4B1-B0A1FFB0C860}"/>
              </a:ext>
            </a:extLst>
          </p:cNvPr>
          <p:cNvSpPr/>
          <p:nvPr/>
        </p:nvSpPr>
        <p:spPr>
          <a:xfrm>
            <a:off x="11480168" y="2595629"/>
            <a:ext cx="331763" cy="768612"/>
          </a:xfrm>
          <a:custGeom>
            <a:avLst/>
            <a:gdLst>
              <a:gd name="connsiteX0" fmla="*/ 208013 w 331763"/>
              <a:gd name="connsiteY0" fmla="*/ 655415 h 768612"/>
              <a:gd name="connsiteX1" fmla="*/ 208013 w 331763"/>
              <a:gd name="connsiteY1" fmla="*/ 326330 h 768612"/>
              <a:gd name="connsiteX2" fmla="*/ 331764 w 331763"/>
              <a:gd name="connsiteY2" fmla="*/ 165882 h 768612"/>
              <a:gd name="connsiteX3" fmla="*/ 165882 w 331763"/>
              <a:gd name="connsiteY3" fmla="*/ 0 h 768612"/>
              <a:gd name="connsiteX4" fmla="*/ 0 w 331763"/>
              <a:gd name="connsiteY4" fmla="*/ 165882 h 768612"/>
              <a:gd name="connsiteX5" fmla="*/ 123761 w 331763"/>
              <a:gd name="connsiteY5" fmla="*/ 326330 h 768612"/>
              <a:gd name="connsiteX6" fmla="*/ 123761 w 331763"/>
              <a:gd name="connsiteY6" fmla="*/ 756719 h 768612"/>
              <a:gd name="connsiteX7" fmla="*/ 135654 w 331763"/>
              <a:gd name="connsiteY7" fmla="*/ 768613 h 768612"/>
              <a:gd name="connsiteX8" fmla="*/ 196129 w 331763"/>
              <a:gd name="connsiteY8" fmla="*/ 768613 h 768612"/>
              <a:gd name="connsiteX9" fmla="*/ 208022 w 331763"/>
              <a:gd name="connsiteY9" fmla="*/ 756719 h 768612"/>
              <a:gd name="connsiteX10" fmla="*/ 208022 w 331763"/>
              <a:gd name="connsiteY10" fmla="*/ 739686 h 768612"/>
              <a:gd name="connsiteX11" fmla="*/ 323794 w 331763"/>
              <a:gd name="connsiteY11" fmla="*/ 739686 h 768612"/>
              <a:gd name="connsiteX12" fmla="*/ 323794 w 331763"/>
              <a:gd name="connsiteY12" fmla="*/ 723053 h 768612"/>
              <a:gd name="connsiteX13" fmla="*/ 231923 w 331763"/>
              <a:gd name="connsiteY13" fmla="*/ 723053 h 768612"/>
              <a:gd name="connsiteX14" fmla="*/ 231923 w 331763"/>
              <a:gd name="connsiteY14" fmla="*/ 705877 h 768612"/>
              <a:gd name="connsiteX15" fmla="*/ 323794 w 331763"/>
              <a:gd name="connsiteY15" fmla="*/ 705877 h 768612"/>
              <a:gd name="connsiteX16" fmla="*/ 323794 w 331763"/>
              <a:gd name="connsiteY16" fmla="*/ 689243 h 768612"/>
              <a:gd name="connsiteX17" fmla="*/ 231923 w 331763"/>
              <a:gd name="connsiteY17" fmla="*/ 689243 h 768612"/>
              <a:gd name="connsiteX18" fmla="*/ 231923 w 331763"/>
              <a:gd name="connsiteY18" fmla="*/ 672068 h 768612"/>
              <a:gd name="connsiteX19" fmla="*/ 323794 w 331763"/>
              <a:gd name="connsiteY19" fmla="*/ 672068 h 768612"/>
              <a:gd name="connsiteX20" fmla="*/ 323794 w 331763"/>
              <a:gd name="connsiteY20" fmla="*/ 655434 h 768612"/>
              <a:gd name="connsiteX21" fmla="*/ 208022 w 331763"/>
              <a:gd name="connsiteY21" fmla="*/ 655434 h 768612"/>
              <a:gd name="connsiteX22" fmla="*/ 34711 w 331763"/>
              <a:gd name="connsiteY22" fmla="*/ 165882 h 768612"/>
              <a:gd name="connsiteX23" fmla="*/ 165882 w 331763"/>
              <a:gd name="connsiteY23" fmla="*/ 34711 h 768612"/>
              <a:gd name="connsiteX24" fmla="*/ 297052 w 331763"/>
              <a:gd name="connsiteY24" fmla="*/ 165882 h 768612"/>
              <a:gd name="connsiteX25" fmla="*/ 165882 w 331763"/>
              <a:gd name="connsiteY25" fmla="*/ 297052 h 768612"/>
              <a:gd name="connsiteX26" fmla="*/ 34711 w 331763"/>
              <a:gd name="connsiteY26" fmla="*/ 165882 h 76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1763" h="768612">
                <a:moveTo>
                  <a:pt x="208013" y="655415"/>
                </a:moveTo>
                <a:lnTo>
                  <a:pt x="208013" y="326330"/>
                </a:lnTo>
                <a:cubicBezTo>
                  <a:pt x="279146" y="307635"/>
                  <a:pt x="331764" y="242800"/>
                  <a:pt x="331764" y="165882"/>
                </a:cubicBezTo>
                <a:cubicBezTo>
                  <a:pt x="331764" y="74410"/>
                  <a:pt x="257344" y="0"/>
                  <a:pt x="165882" y="0"/>
                </a:cubicBezTo>
                <a:cubicBezTo>
                  <a:pt x="74420" y="0"/>
                  <a:pt x="0" y="74420"/>
                  <a:pt x="0" y="165882"/>
                </a:cubicBezTo>
                <a:cubicBezTo>
                  <a:pt x="0" y="242800"/>
                  <a:pt x="52628" y="307635"/>
                  <a:pt x="123761" y="326330"/>
                </a:cubicBezTo>
                <a:lnTo>
                  <a:pt x="123761" y="756719"/>
                </a:lnTo>
                <a:cubicBezTo>
                  <a:pt x="123761" y="763293"/>
                  <a:pt x="129090" y="768613"/>
                  <a:pt x="135654" y="768613"/>
                </a:cubicBezTo>
                <a:lnTo>
                  <a:pt x="196129" y="768613"/>
                </a:lnTo>
                <a:cubicBezTo>
                  <a:pt x="202693" y="768613"/>
                  <a:pt x="208022" y="763283"/>
                  <a:pt x="208022" y="756719"/>
                </a:cubicBezTo>
                <a:lnTo>
                  <a:pt x="208022" y="739686"/>
                </a:lnTo>
                <a:lnTo>
                  <a:pt x="323794" y="739686"/>
                </a:lnTo>
                <a:lnTo>
                  <a:pt x="323794" y="723053"/>
                </a:lnTo>
                <a:lnTo>
                  <a:pt x="231923" y="723053"/>
                </a:lnTo>
                <a:lnTo>
                  <a:pt x="231923" y="705877"/>
                </a:lnTo>
                <a:lnTo>
                  <a:pt x="323794" y="705877"/>
                </a:lnTo>
                <a:lnTo>
                  <a:pt x="323794" y="689243"/>
                </a:lnTo>
                <a:lnTo>
                  <a:pt x="231923" y="689243"/>
                </a:lnTo>
                <a:lnTo>
                  <a:pt x="231923" y="672068"/>
                </a:lnTo>
                <a:lnTo>
                  <a:pt x="323794" y="672068"/>
                </a:lnTo>
                <a:lnTo>
                  <a:pt x="323794" y="655434"/>
                </a:lnTo>
                <a:lnTo>
                  <a:pt x="208022" y="655434"/>
                </a:lnTo>
                <a:close/>
                <a:moveTo>
                  <a:pt x="34711" y="165882"/>
                </a:moveTo>
                <a:cubicBezTo>
                  <a:pt x="34711" y="93562"/>
                  <a:pt x="93552" y="34711"/>
                  <a:pt x="165882" y="34711"/>
                </a:cubicBezTo>
                <a:cubicBezTo>
                  <a:pt x="238212" y="34711"/>
                  <a:pt x="297052" y="93552"/>
                  <a:pt x="297052" y="165882"/>
                </a:cubicBezTo>
                <a:cubicBezTo>
                  <a:pt x="297052" y="238212"/>
                  <a:pt x="238212" y="297052"/>
                  <a:pt x="165882" y="297052"/>
                </a:cubicBezTo>
                <a:cubicBezTo>
                  <a:pt x="93552" y="297052"/>
                  <a:pt x="34711" y="238212"/>
                  <a:pt x="34711" y="165882"/>
                </a:cubicBezTo>
                <a:close/>
              </a:path>
            </a:pathLst>
          </a:custGeom>
          <a:solidFill>
            <a:srgbClr val="3D53A8"/>
          </a:solidFill>
          <a:ln w="9487" cap="flat">
            <a:noFill/>
            <a:prstDash val="solid"/>
            <a:miter/>
          </a:ln>
        </p:spPr>
        <p:txBody>
          <a:bodyPr rtlCol="0" anchor="ctr"/>
          <a:lstStyle/>
          <a:p>
            <a:endParaRPr lang="sv-SE"/>
          </a:p>
        </p:txBody>
      </p:sp>
    </p:spTree>
    <p:extLst>
      <p:ext uri="{BB962C8B-B14F-4D97-AF65-F5344CB8AC3E}">
        <p14:creationId xmlns:p14="http://schemas.microsoft.com/office/powerpoint/2010/main" val="943776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18123F5-6636-AD21-B2DA-B0FEE568EE5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B798F55-0275-4F3E-D493-74A32E3E22BB}"/>
              </a:ext>
            </a:extLst>
          </p:cNvPr>
          <p:cNvSpPr>
            <a:spLocks noGrp="1"/>
          </p:cNvSpPr>
          <p:nvPr>
            <p:ph type="title"/>
          </p:nvPr>
        </p:nvSpPr>
        <p:spPr/>
        <p:txBody>
          <a:bodyPr/>
          <a:lstStyle/>
          <a:p>
            <a:r>
              <a:rPr lang="sv-SE" dirty="0"/>
              <a:t>Piktogram</a:t>
            </a:r>
          </a:p>
        </p:txBody>
      </p:sp>
      <p:sp>
        <p:nvSpPr>
          <p:cNvPr id="5" name="Platshållare för bildnummer 4">
            <a:extLst>
              <a:ext uri="{FF2B5EF4-FFF2-40B4-BE49-F238E27FC236}">
                <a16:creationId xmlns:a16="http://schemas.microsoft.com/office/drawing/2014/main" id="{5BAFE5E1-A4D3-E0F8-962D-E6A24ABB6AA8}"/>
              </a:ext>
            </a:extLst>
          </p:cNvPr>
          <p:cNvSpPr>
            <a:spLocks noGrp="1"/>
          </p:cNvSpPr>
          <p:nvPr>
            <p:ph type="sldNum" sz="quarter" idx="12"/>
          </p:nvPr>
        </p:nvSpPr>
        <p:spPr/>
        <p:txBody>
          <a:bodyPr/>
          <a:lstStyle/>
          <a:p>
            <a:fld id="{AE086683-F536-42AB-ABBC-F4803DFE8DBC}" type="slidenum">
              <a:rPr lang="sv-SE" smtClean="0"/>
              <a:t>22</a:t>
            </a:fld>
            <a:endParaRPr lang="sv-SE" dirty="0"/>
          </a:p>
        </p:txBody>
      </p:sp>
      <p:pic>
        <p:nvPicPr>
          <p:cNvPr id="10" name="Bild 9">
            <a:extLst>
              <a:ext uri="{FF2B5EF4-FFF2-40B4-BE49-F238E27FC236}">
                <a16:creationId xmlns:a16="http://schemas.microsoft.com/office/drawing/2014/main" id="{D72F3AE1-ABB2-DBC5-8C0C-B06C7F124D9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09192" y="2001214"/>
            <a:ext cx="704170" cy="1714500"/>
          </a:xfrm>
          <a:prstGeom prst="rect">
            <a:avLst/>
          </a:prstGeom>
        </p:spPr>
      </p:pic>
      <p:grpSp>
        <p:nvGrpSpPr>
          <p:cNvPr id="29" name="Grupp 28">
            <a:extLst>
              <a:ext uri="{FF2B5EF4-FFF2-40B4-BE49-F238E27FC236}">
                <a16:creationId xmlns:a16="http://schemas.microsoft.com/office/drawing/2014/main" id="{4617B901-839D-86A0-74C6-7F556A50A01C}"/>
              </a:ext>
            </a:extLst>
          </p:cNvPr>
          <p:cNvGrpSpPr/>
          <p:nvPr/>
        </p:nvGrpSpPr>
        <p:grpSpPr>
          <a:xfrm>
            <a:off x="3379809" y="1361039"/>
            <a:ext cx="2027625" cy="2333359"/>
            <a:chOff x="3379809" y="1361039"/>
            <a:chExt cx="2027625" cy="2333359"/>
          </a:xfrm>
        </p:grpSpPr>
        <p:pic>
          <p:nvPicPr>
            <p:cNvPr id="15" name="Bild 14">
              <a:extLst>
                <a:ext uri="{FF2B5EF4-FFF2-40B4-BE49-F238E27FC236}">
                  <a16:creationId xmlns:a16="http://schemas.microsoft.com/office/drawing/2014/main" id="{08EC9474-FC48-8340-6136-0293206FCC6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79809" y="1907147"/>
              <a:ext cx="1172158" cy="1787251"/>
            </a:xfrm>
            <a:prstGeom prst="rect">
              <a:avLst/>
            </a:prstGeom>
          </p:spPr>
        </p:pic>
        <p:pic>
          <p:nvPicPr>
            <p:cNvPr id="17" name="Bild 16">
              <a:extLst>
                <a:ext uri="{FF2B5EF4-FFF2-40B4-BE49-F238E27FC236}">
                  <a16:creationId xmlns:a16="http://schemas.microsoft.com/office/drawing/2014/main" id="{A537062F-E3FC-DA43-DDD4-101B8FCB2E7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07357" y="1361039"/>
              <a:ext cx="1300077" cy="786337"/>
            </a:xfrm>
            <a:prstGeom prst="rect">
              <a:avLst/>
            </a:prstGeom>
          </p:spPr>
        </p:pic>
      </p:grpSp>
      <p:pic>
        <p:nvPicPr>
          <p:cNvPr id="19" name="Bild 18">
            <a:extLst>
              <a:ext uri="{FF2B5EF4-FFF2-40B4-BE49-F238E27FC236}">
                <a16:creationId xmlns:a16="http://schemas.microsoft.com/office/drawing/2014/main" id="{39D4DD88-822E-9B32-FB15-06A3E13BCCA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55414" y="2077704"/>
            <a:ext cx="1399229" cy="1862051"/>
          </a:xfrm>
          <a:prstGeom prst="rect">
            <a:avLst/>
          </a:prstGeom>
        </p:spPr>
      </p:pic>
      <p:pic>
        <p:nvPicPr>
          <p:cNvPr id="22" name="Bild 21">
            <a:extLst>
              <a:ext uri="{FF2B5EF4-FFF2-40B4-BE49-F238E27FC236}">
                <a16:creationId xmlns:a16="http://schemas.microsoft.com/office/drawing/2014/main" id="{1A49589C-F8DB-7BC6-CDFE-84F8C50E858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552206" y="1826309"/>
            <a:ext cx="1358956" cy="1965633"/>
          </a:xfrm>
          <a:prstGeom prst="rect">
            <a:avLst/>
          </a:prstGeom>
        </p:spPr>
      </p:pic>
      <p:pic>
        <p:nvPicPr>
          <p:cNvPr id="24" name="Bild 23">
            <a:extLst>
              <a:ext uri="{FF2B5EF4-FFF2-40B4-BE49-F238E27FC236}">
                <a16:creationId xmlns:a16="http://schemas.microsoft.com/office/drawing/2014/main" id="{7202D89A-72CC-9F22-65C7-85C2B184808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996046" y="1668626"/>
            <a:ext cx="1439133" cy="2205123"/>
          </a:xfrm>
          <a:prstGeom prst="rect">
            <a:avLst/>
          </a:prstGeom>
        </p:spPr>
      </p:pic>
      <p:pic>
        <p:nvPicPr>
          <p:cNvPr id="9" name="Bild 8">
            <a:extLst>
              <a:ext uri="{FF2B5EF4-FFF2-40B4-BE49-F238E27FC236}">
                <a16:creationId xmlns:a16="http://schemas.microsoft.com/office/drawing/2014/main" id="{86AEA11C-2F8B-142A-F041-6823EA22720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4913" y="4160084"/>
            <a:ext cx="2374900" cy="2374900"/>
          </a:xfrm>
          <a:prstGeom prst="rect">
            <a:avLst/>
          </a:prstGeom>
        </p:spPr>
      </p:pic>
      <p:pic>
        <p:nvPicPr>
          <p:cNvPr id="12" name="Bild 11">
            <a:extLst>
              <a:ext uri="{FF2B5EF4-FFF2-40B4-BE49-F238E27FC236}">
                <a16:creationId xmlns:a16="http://schemas.microsoft.com/office/drawing/2014/main" id="{076476DD-2343-B026-4A94-06C4BCA3C9D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363271" y="4160084"/>
            <a:ext cx="2374900" cy="2374900"/>
          </a:xfrm>
          <a:prstGeom prst="rect">
            <a:avLst/>
          </a:prstGeom>
        </p:spPr>
      </p:pic>
      <p:pic>
        <p:nvPicPr>
          <p:cNvPr id="23" name="Bild 22">
            <a:extLst>
              <a:ext uri="{FF2B5EF4-FFF2-40B4-BE49-F238E27FC236}">
                <a16:creationId xmlns:a16="http://schemas.microsoft.com/office/drawing/2014/main" id="{EECC5075-27C9-F5F7-3B1C-799B59E4C62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932365" y="4176607"/>
            <a:ext cx="2263690" cy="2263690"/>
          </a:xfrm>
          <a:prstGeom prst="rect">
            <a:avLst/>
          </a:prstGeom>
        </p:spPr>
      </p:pic>
      <p:pic>
        <p:nvPicPr>
          <p:cNvPr id="26" name="Bild 25">
            <a:extLst>
              <a:ext uri="{FF2B5EF4-FFF2-40B4-BE49-F238E27FC236}">
                <a16:creationId xmlns:a16="http://schemas.microsoft.com/office/drawing/2014/main" id="{98541B59-170C-8F5B-D9F9-B94892396B07}"/>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9196055" y="4048874"/>
            <a:ext cx="2374900" cy="2374900"/>
          </a:xfrm>
          <a:prstGeom prst="rect">
            <a:avLst/>
          </a:prstGeom>
        </p:spPr>
      </p:pic>
      <p:pic>
        <p:nvPicPr>
          <p:cNvPr id="28" name="Bild 27">
            <a:extLst>
              <a:ext uri="{FF2B5EF4-FFF2-40B4-BE49-F238E27FC236}">
                <a16:creationId xmlns:a16="http://schemas.microsoft.com/office/drawing/2014/main" id="{35BAE214-70AD-FB6E-AC89-248ECA7F8997}"/>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6856470" y="1498849"/>
            <a:ext cx="2374900" cy="2374900"/>
          </a:xfrm>
          <a:prstGeom prst="rect">
            <a:avLst/>
          </a:prstGeom>
        </p:spPr>
      </p:pic>
      <p:grpSp>
        <p:nvGrpSpPr>
          <p:cNvPr id="54" name="Grupp 53">
            <a:extLst>
              <a:ext uri="{FF2B5EF4-FFF2-40B4-BE49-F238E27FC236}">
                <a16:creationId xmlns:a16="http://schemas.microsoft.com/office/drawing/2014/main" id="{C3FA7D49-F21B-BFCE-5051-1E5CB2B9B850}"/>
              </a:ext>
            </a:extLst>
          </p:cNvPr>
          <p:cNvGrpSpPr/>
          <p:nvPr/>
        </p:nvGrpSpPr>
        <p:grpSpPr>
          <a:xfrm>
            <a:off x="10756093" y="1681961"/>
            <a:ext cx="914108" cy="2178452"/>
            <a:chOff x="8616847" y="305849"/>
            <a:chExt cx="505266" cy="1204122"/>
          </a:xfrm>
        </p:grpSpPr>
        <p:sp>
          <p:nvSpPr>
            <p:cNvPr id="32" name="Frihandsfigur 31">
              <a:extLst>
                <a:ext uri="{FF2B5EF4-FFF2-40B4-BE49-F238E27FC236}">
                  <a16:creationId xmlns:a16="http://schemas.microsoft.com/office/drawing/2014/main" id="{7F8A5B3D-1B09-9755-F45E-D5B4E5FAAC17}"/>
                </a:ext>
              </a:extLst>
            </p:cNvPr>
            <p:cNvSpPr/>
            <p:nvPr/>
          </p:nvSpPr>
          <p:spPr>
            <a:xfrm>
              <a:off x="8730434" y="505331"/>
              <a:ext cx="278098" cy="806430"/>
            </a:xfrm>
            <a:custGeom>
              <a:avLst/>
              <a:gdLst>
                <a:gd name="connsiteX0" fmla="*/ 0 w 278098"/>
                <a:gd name="connsiteY0" fmla="*/ 806430 h 806430"/>
                <a:gd name="connsiteX1" fmla="*/ 278099 w 278098"/>
                <a:gd name="connsiteY1" fmla="*/ 806430 h 806430"/>
                <a:gd name="connsiteX2" fmla="*/ 278099 w 278098"/>
                <a:gd name="connsiteY2" fmla="*/ 0 h 806430"/>
                <a:gd name="connsiteX3" fmla="*/ 0 w 278098"/>
                <a:gd name="connsiteY3" fmla="*/ 0 h 806430"/>
                <a:gd name="connsiteX4" fmla="*/ 0 w 278098"/>
                <a:gd name="connsiteY4" fmla="*/ 806430 h 806430"/>
                <a:gd name="connsiteX5" fmla="*/ 252821 w 278098"/>
                <a:gd name="connsiteY5" fmla="*/ 23136 h 806430"/>
                <a:gd name="connsiteX6" fmla="*/ 258181 w 278098"/>
                <a:gd name="connsiteY6" fmla="*/ 17776 h 806430"/>
                <a:gd name="connsiteX7" fmla="*/ 263541 w 278098"/>
                <a:gd name="connsiteY7" fmla="*/ 23136 h 806430"/>
                <a:gd name="connsiteX8" fmla="*/ 263541 w 278098"/>
                <a:gd name="connsiteY8" fmla="*/ 783294 h 806430"/>
                <a:gd name="connsiteX9" fmla="*/ 258181 w 278098"/>
                <a:gd name="connsiteY9" fmla="*/ 788655 h 806430"/>
                <a:gd name="connsiteX10" fmla="*/ 252821 w 278098"/>
                <a:gd name="connsiteY10" fmla="*/ 783294 h 806430"/>
                <a:gd name="connsiteX11" fmla="*/ 252821 w 278098"/>
                <a:gd name="connsiteY11" fmla="*/ 23136 h 806430"/>
                <a:gd name="connsiteX12" fmla="*/ 219851 w 278098"/>
                <a:gd name="connsiteY12" fmla="*/ 26593 h 806430"/>
                <a:gd name="connsiteX13" fmla="*/ 228674 w 278098"/>
                <a:gd name="connsiteY13" fmla="*/ 17776 h 806430"/>
                <a:gd name="connsiteX14" fmla="*/ 237491 w 278098"/>
                <a:gd name="connsiteY14" fmla="*/ 26593 h 806430"/>
                <a:gd name="connsiteX15" fmla="*/ 237491 w 278098"/>
                <a:gd name="connsiteY15" fmla="*/ 779832 h 806430"/>
                <a:gd name="connsiteX16" fmla="*/ 228674 w 278098"/>
                <a:gd name="connsiteY16" fmla="*/ 788649 h 806430"/>
                <a:gd name="connsiteX17" fmla="*/ 219851 w 278098"/>
                <a:gd name="connsiteY17" fmla="*/ 779832 h 806430"/>
                <a:gd name="connsiteX18" fmla="*/ 219851 w 278098"/>
                <a:gd name="connsiteY18" fmla="*/ 26593 h 806430"/>
                <a:gd name="connsiteX19" fmla="*/ 177058 w 278098"/>
                <a:gd name="connsiteY19" fmla="*/ 30980 h 806430"/>
                <a:gd name="connsiteX20" fmla="*/ 190268 w 278098"/>
                <a:gd name="connsiteY20" fmla="*/ 17776 h 806430"/>
                <a:gd name="connsiteX21" fmla="*/ 203478 w 278098"/>
                <a:gd name="connsiteY21" fmla="*/ 30980 h 806430"/>
                <a:gd name="connsiteX22" fmla="*/ 203478 w 278098"/>
                <a:gd name="connsiteY22" fmla="*/ 775445 h 806430"/>
                <a:gd name="connsiteX23" fmla="*/ 190268 w 278098"/>
                <a:gd name="connsiteY23" fmla="*/ 788649 h 806430"/>
                <a:gd name="connsiteX24" fmla="*/ 177058 w 278098"/>
                <a:gd name="connsiteY24" fmla="*/ 775445 h 806430"/>
                <a:gd name="connsiteX25" fmla="*/ 177058 w 278098"/>
                <a:gd name="connsiteY25" fmla="*/ 30980 h 806430"/>
                <a:gd name="connsiteX26" fmla="*/ 118240 w 278098"/>
                <a:gd name="connsiteY26" fmla="*/ 38585 h 806430"/>
                <a:gd name="connsiteX27" fmla="*/ 139049 w 278098"/>
                <a:gd name="connsiteY27" fmla="*/ 17776 h 806430"/>
                <a:gd name="connsiteX28" fmla="*/ 159859 w 278098"/>
                <a:gd name="connsiteY28" fmla="*/ 38585 h 806430"/>
                <a:gd name="connsiteX29" fmla="*/ 159859 w 278098"/>
                <a:gd name="connsiteY29" fmla="*/ 767840 h 806430"/>
                <a:gd name="connsiteX30" fmla="*/ 139049 w 278098"/>
                <a:gd name="connsiteY30" fmla="*/ 788649 h 806430"/>
                <a:gd name="connsiteX31" fmla="*/ 118240 w 278098"/>
                <a:gd name="connsiteY31" fmla="*/ 767840 h 806430"/>
                <a:gd name="connsiteX32" fmla="*/ 118240 w 278098"/>
                <a:gd name="connsiteY32" fmla="*/ 38585 h 806430"/>
                <a:gd name="connsiteX33" fmla="*/ 74496 w 278098"/>
                <a:gd name="connsiteY33" fmla="*/ 30980 h 806430"/>
                <a:gd name="connsiteX34" fmla="*/ 87706 w 278098"/>
                <a:gd name="connsiteY34" fmla="*/ 17776 h 806430"/>
                <a:gd name="connsiteX35" fmla="*/ 100915 w 278098"/>
                <a:gd name="connsiteY35" fmla="*/ 30980 h 806430"/>
                <a:gd name="connsiteX36" fmla="*/ 100915 w 278098"/>
                <a:gd name="connsiteY36" fmla="*/ 775445 h 806430"/>
                <a:gd name="connsiteX37" fmla="*/ 87706 w 278098"/>
                <a:gd name="connsiteY37" fmla="*/ 788649 h 806430"/>
                <a:gd name="connsiteX38" fmla="*/ 74496 w 278098"/>
                <a:gd name="connsiteY38" fmla="*/ 775445 h 806430"/>
                <a:gd name="connsiteX39" fmla="*/ 74496 w 278098"/>
                <a:gd name="connsiteY39" fmla="*/ 30980 h 806430"/>
                <a:gd name="connsiteX40" fmla="*/ 40488 w 278098"/>
                <a:gd name="connsiteY40" fmla="*/ 26593 h 806430"/>
                <a:gd name="connsiteX41" fmla="*/ 49305 w 278098"/>
                <a:gd name="connsiteY41" fmla="*/ 17776 h 806430"/>
                <a:gd name="connsiteX42" fmla="*/ 58128 w 278098"/>
                <a:gd name="connsiteY42" fmla="*/ 26593 h 806430"/>
                <a:gd name="connsiteX43" fmla="*/ 58128 w 278098"/>
                <a:gd name="connsiteY43" fmla="*/ 779832 h 806430"/>
                <a:gd name="connsiteX44" fmla="*/ 49305 w 278098"/>
                <a:gd name="connsiteY44" fmla="*/ 788649 h 806430"/>
                <a:gd name="connsiteX45" fmla="*/ 40488 w 278098"/>
                <a:gd name="connsiteY45" fmla="*/ 779832 h 806430"/>
                <a:gd name="connsiteX46" fmla="*/ 40488 w 278098"/>
                <a:gd name="connsiteY46" fmla="*/ 26593 h 806430"/>
                <a:gd name="connsiteX47" fmla="*/ 14433 w 278098"/>
                <a:gd name="connsiteY47" fmla="*/ 23136 h 806430"/>
                <a:gd name="connsiteX48" fmla="*/ 19793 w 278098"/>
                <a:gd name="connsiteY48" fmla="*/ 17776 h 806430"/>
                <a:gd name="connsiteX49" fmla="*/ 25153 w 278098"/>
                <a:gd name="connsiteY49" fmla="*/ 23136 h 806430"/>
                <a:gd name="connsiteX50" fmla="*/ 25153 w 278098"/>
                <a:gd name="connsiteY50" fmla="*/ 783294 h 806430"/>
                <a:gd name="connsiteX51" fmla="*/ 19793 w 278098"/>
                <a:gd name="connsiteY51" fmla="*/ 788655 h 806430"/>
                <a:gd name="connsiteX52" fmla="*/ 14433 w 278098"/>
                <a:gd name="connsiteY52" fmla="*/ 783294 h 806430"/>
                <a:gd name="connsiteX53" fmla="*/ 14433 w 278098"/>
                <a:gd name="connsiteY53" fmla="*/ 23136 h 806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78098" h="806430">
                  <a:moveTo>
                    <a:pt x="0" y="806430"/>
                  </a:moveTo>
                  <a:lnTo>
                    <a:pt x="278099" y="806430"/>
                  </a:lnTo>
                  <a:lnTo>
                    <a:pt x="278099" y="0"/>
                  </a:lnTo>
                  <a:lnTo>
                    <a:pt x="0" y="0"/>
                  </a:lnTo>
                  <a:lnTo>
                    <a:pt x="0" y="806430"/>
                  </a:lnTo>
                  <a:close/>
                  <a:moveTo>
                    <a:pt x="252821" y="23136"/>
                  </a:moveTo>
                  <a:cubicBezTo>
                    <a:pt x="252821" y="20173"/>
                    <a:pt x="255224" y="17776"/>
                    <a:pt x="258181" y="17776"/>
                  </a:cubicBezTo>
                  <a:cubicBezTo>
                    <a:pt x="261138" y="17776"/>
                    <a:pt x="263541" y="20173"/>
                    <a:pt x="263541" y="23136"/>
                  </a:cubicBezTo>
                  <a:lnTo>
                    <a:pt x="263541" y="783294"/>
                  </a:lnTo>
                  <a:cubicBezTo>
                    <a:pt x="263541" y="786257"/>
                    <a:pt x="261143" y="788655"/>
                    <a:pt x="258181" y="788655"/>
                  </a:cubicBezTo>
                  <a:cubicBezTo>
                    <a:pt x="255218" y="788655"/>
                    <a:pt x="252821" y="786257"/>
                    <a:pt x="252821" y="783294"/>
                  </a:cubicBezTo>
                  <a:lnTo>
                    <a:pt x="252821" y="23136"/>
                  </a:lnTo>
                  <a:close/>
                  <a:moveTo>
                    <a:pt x="219851" y="26593"/>
                  </a:moveTo>
                  <a:cubicBezTo>
                    <a:pt x="219851" y="21723"/>
                    <a:pt x="223798" y="17776"/>
                    <a:pt x="228674" y="17776"/>
                  </a:cubicBezTo>
                  <a:cubicBezTo>
                    <a:pt x="233550" y="17776"/>
                    <a:pt x="237491" y="21723"/>
                    <a:pt x="237491" y="26593"/>
                  </a:cubicBezTo>
                  <a:lnTo>
                    <a:pt x="237491" y="779832"/>
                  </a:lnTo>
                  <a:cubicBezTo>
                    <a:pt x="237491" y="784702"/>
                    <a:pt x="233545" y="788649"/>
                    <a:pt x="228674" y="788649"/>
                  </a:cubicBezTo>
                  <a:cubicBezTo>
                    <a:pt x="223803" y="788649"/>
                    <a:pt x="219851" y="784702"/>
                    <a:pt x="219851" y="779832"/>
                  </a:cubicBezTo>
                  <a:lnTo>
                    <a:pt x="219851" y="26593"/>
                  </a:lnTo>
                  <a:close/>
                  <a:moveTo>
                    <a:pt x="177058" y="30980"/>
                  </a:moveTo>
                  <a:cubicBezTo>
                    <a:pt x="177058" y="23685"/>
                    <a:pt x="182973" y="17776"/>
                    <a:pt x="190268" y="17776"/>
                  </a:cubicBezTo>
                  <a:cubicBezTo>
                    <a:pt x="197563" y="17776"/>
                    <a:pt x="203478" y="23690"/>
                    <a:pt x="203478" y="30980"/>
                  </a:cubicBezTo>
                  <a:lnTo>
                    <a:pt x="203478" y="775445"/>
                  </a:lnTo>
                  <a:cubicBezTo>
                    <a:pt x="203478" y="782740"/>
                    <a:pt x="197563" y="788649"/>
                    <a:pt x="190268" y="788649"/>
                  </a:cubicBezTo>
                  <a:cubicBezTo>
                    <a:pt x="182973" y="788649"/>
                    <a:pt x="177058" y="782735"/>
                    <a:pt x="177058" y="775445"/>
                  </a:cubicBezTo>
                  <a:lnTo>
                    <a:pt x="177058" y="30980"/>
                  </a:lnTo>
                  <a:close/>
                  <a:moveTo>
                    <a:pt x="118240" y="38585"/>
                  </a:moveTo>
                  <a:cubicBezTo>
                    <a:pt x="118240" y="27093"/>
                    <a:pt x="127557" y="17776"/>
                    <a:pt x="139049" y="17776"/>
                  </a:cubicBezTo>
                  <a:cubicBezTo>
                    <a:pt x="150541" y="17776"/>
                    <a:pt x="159859" y="27093"/>
                    <a:pt x="159859" y="38585"/>
                  </a:cubicBezTo>
                  <a:lnTo>
                    <a:pt x="159859" y="767840"/>
                  </a:lnTo>
                  <a:cubicBezTo>
                    <a:pt x="159859" y="779332"/>
                    <a:pt x="150547" y="788649"/>
                    <a:pt x="139049" y="788649"/>
                  </a:cubicBezTo>
                  <a:cubicBezTo>
                    <a:pt x="127552" y="788649"/>
                    <a:pt x="118240" y="779332"/>
                    <a:pt x="118240" y="767840"/>
                  </a:cubicBezTo>
                  <a:lnTo>
                    <a:pt x="118240" y="38585"/>
                  </a:lnTo>
                  <a:close/>
                  <a:moveTo>
                    <a:pt x="74496" y="30980"/>
                  </a:moveTo>
                  <a:cubicBezTo>
                    <a:pt x="74496" y="23685"/>
                    <a:pt x="80410" y="17776"/>
                    <a:pt x="87706" y="17776"/>
                  </a:cubicBezTo>
                  <a:cubicBezTo>
                    <a:pt x="95001" y="17776"/>
                    <a:pt x="100915" y="23690"/>
                    <a:pt x="100915" y="30980"/>
                  </a:cubicBezTo>
                  <a:lnTo>
                    <a:pt x="100915" y="775445"/>
                  </a:lnTo>
                  <a:cubicBezTo>
                    <a:pt x="100915" y="782740"/>
                    <a:pt x="95001" y="788649"/>
                    <a:pt x="87706" y="788649"/>
                  </a:cubicBezTo>
                  <a:cubicBezTo>
                    <a:pt x="80410" y="788649"/>
                    <a:pt x="74496" y="782735"/>
                    <a:pt x="74496" y="775445"/>
                  </a:cubicBezTo>
                  <a:lnTo>
                    <a:pt x="74496" y="30980"/>
                  </a:lnTo>
                  <a:close/>
                  <a:moveTo>
                    <a:pt x="40488" y="26593"/>
                  </a:moveTo>
                  <a:cubicBezTo>
                    <a:pt x="40488" y="21723"/>
                    <a:pt x="44434" y="17776"/>
                    <a:pt x="49305" y="17776"/>
                  </a:cubicBezTo>
                  <a:cubicBezTo>
                    <a:pt x="54176" y="17776"/>
                    <a:pt x="58128" y="21723"/>
                    <a:pt x="58128" y="26593"/>
                  </a:cubicBezTo>
                  <a:lnTo>
                    <a:pt x="58128" y="779832"/>
                  </a:lnTo>
                  <a:cubicBezTo>
                    <a:pt x="58128" y="784702"/>
                    <a:pt x="54181" y="788649"/>
                    <a:pt x="49305" y="788649"/>
                  </a:cubicBezTo>
                  <a:cubicBezTo>
                    <a:pt x="44429" y="788649"/>
                    <a:pt x="40488" y="784702"/>
                    <a:pt x="40488" y="779832"/>
                  </a:cubicBezTo>
                  <a:lnTo>
                    <a:pt x="40488" y="26593"/>
                  </a:lnTo>
                  <a:close/>
                  <a:moveTo>
                    <a:pt x="14433" y="23136"/>
                  </a:moveTo>
                  <a:cubicBezTo>
                    <a:pt x="14433" y="20173"/>
                    <a:pt x="16830" y="17776"/>
                    <a:pt x="19793" y="17776"/>
                  </a:cubicBezTo>
                  <a:cubicBezTo>
                    <a:pt x="22755" y="17776"/>
                    <a:pt x="25153" y="20173"/>
                    <a:pt x="25153" y="23136"/>
                  </a:cubicBezTo>
                  <a:lnTo>
                    <a:pt x="25153" y="783294"/>
                  </a:lnTo>
                  <a:cubicBezTo>
                    <a:pt x="25153" y="786257"/>
                    <a:pt x="22750" y="788655"/>
                    <a:pt x="19793" y="788655"/>
                  </a:cubicBezTo>
                  <a:cubicBezTo>
                    <a:pt x="16836" y="788655"/>
                    <a:pt x="14433" y="786257"/>
                    <a:pt x="14433" y="783294"/>
                  </a:cubicBezTo>
                  <a:lnTo>
                    <a:pt x="14433" y="23136"/>
                  </a:lnTo>
                  <a:close/>
                </a:path>
              </a:pathLst>
            </a:custGeom>
            <a:solidFill>
              <a:srgbClr val="3E54A0"/>
            </a:solidFill>
            <a:ln w="5410" cap="flat">
              <a:noFill/>
              <a:prstDash val="solid"/>
              <a:miter/>
            </a:ln>
          </p:spPr>
          <p:txBody>
            <a:bodyPr rtlCol="0" anchor="ctr"/>
            <a:lstStyle/>
            <a:p>
              <a:endParaRPr lang="sv-SE"/>
            </a:p>
          </p:txBody>
        </p:sp>
        <p:sp>
          <p:nvSpPr>
            <p:cNvPr id="33" name="Frihandsfigur 32">
              <a:extLst>
                <a:ext uri="{FF2B5EF4-FFF2-40B4-BE49-F238E27FC236}">
                  <a16:creationId xmlns:a16="http://schemas.microsoft.com/office/drawing/2014/main" id="{D4E8B9F8-F8CD-2DC3-D5CF-2FF4CB769D0F}"/>
                </a:ext>
              </a:extLst>
            </p:cNvPr>
            <p:cNvSpPr/>
            <p:nvPr/>
          </p:nvSpPr>
          <p:spPr>
            <a:xfrm>
              <a:off x="8717034" y="481358"/>
              <a:ext cx="304898" cy="17025"/>
            </a:xfrm>
            <a:custGeom>
              <a:avLst/>
              <a:gdLst>
                <a:gd name="connsiteX0" fmla="*/ 304898 w 304898"/>
                <a:gd name="connsiteY0" fmla="*/ 0 h 17025"/>
                <a:gd name="connsiteX1" fmla="*/ 0 w 304898"/>
                <a:gd name="connsiteY1" fmla="*/ 0 h 17025"/>
                <a:gd name="connsiteX2" fmla="*/ 13400 w 304898"/>
                <a:gd name="connsiteY2" fmla="*/ 17026 h 17025"/>
                <a:gd name="connsiteX3" fmla="*/ 291499 w 304898"/>
                <a:gd name="connsiteY3" fmla="*/ 17026 h 17025"/>
                <a:gd name="connsiteX4" fmla="*/ 304898 w 304898"/>
                <a:gd name="connsiteY4" fmla="*/ 0 h 17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98" h="17025">
                  <a:moveTo>
                    <a:pt x="304898" y="0"/>
                  </a:moveTo>
                  <a:lnTo>
                    <a:pt x="0" y="0"/>
                  </a:lnTo>
                  <a:lnTo>
                    <a:pt x="13400" y="17026"/>
                  </a:lnTo>
                  <a:lnTo>
                    <a:pt x="291499" y="17026"/>
                  </a:lnTo>
                  <a:lnTo>
                    <a:pt x="304898" y="0"/>
                  </a:lnTo>
                  <a:close/>
                </a:path>
              </a:pathLst>
            </a:custGeom>
            <a:solidFill>
              <a:srgbClr val="3E54A0"/>
            </a:solidFill>
            <a:ln w="5410" cap="flat">
              <a:noFill/>
              <a:prstDash val="solid"/>
              <a:miter/>
            </a:ln>
          </p:spPr>
          <p:txBody>
            <a:bodyPr rtlCol="0" anchor="ctr"/>
            <a:lstStyle/>
            <a:p>
              <a:endParaRPr lang="sv-SE"/>
            </a:p>
          </p:txBody>
        </p:sp>
        <p:sp>
          <p:nvSpPr>
            <p:cNvPr id="34" name="Frihandsfigur 33">
              <a:extLst>
                <a:ext uri="{FF2B5EF4-FFF2-40B4-BE49-F238E27FC236}">
                  <a16:creationId xmlns:a16="http://schemas.microsoft.com/office/drawing/2014/main" id="{6A11B769-C9C0-B1B3-904C-642B13580D6C}"/>
                </a:ext>
              </a:extLst>
            </p:cNvPr>
            <p:cNvSpPr/>
            <p:nvPr/>
          </p:nvSpPr>
          <p:spPr>
            <a:xfrm>
              <a:off x="8700090" y="457907"/>
              <a:ext cx="338786" cy="17025"/>
            </a:xfrm>
            <a:custGeom>
              <a:avLst/>
              <a:gdLst>
                <a:gd name="connsiteX0" fmla="*/ 338787 w 338786"/>
                <a:gd name="connsiteY0" fmla="*/ 0 h 17025"/>
                <a:gd name="connsiteX1" fmla="*/ 0 w 338786"/>
                <a:gd name="connsiteY1" fmla="*/ 0 h 17025"/>
                <a:gd name="connsiteX2" fmla="*/ 0 w 338786"/>
                <a:gd name="connsiteY2" fmla="*/ 14194 h 17025"/>
                <a:gd name="connsiteX3" fmla="*/ 2832 w 338786"/>
                <a:gd name="connsiteY3" fmla="*/ 17026 h 17025"/>
                <a:gd name="connsiteX4" fmla="*/ 335955 w 338786"/>
                <a:gd name="connsiteY4" fmla="*/ 17026 h 17025"/>
                <a:gd name="connsiteX5" fmla="*/ 338787 w 338786"/>
                <a:gd name="connsiteY5" fmla="*/ 14194 h 17025"/>
                <a:gd name="connsiteX6" fmla="*/ 338787 w 338786"/>
                <a:gd name="connsiteY6" fmla="*/ 0 h 17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786" h="17025">
                  <a:moveTo>
                    <a:pt x="338787" y="0"/>
                  </a:moveTo>
                  <a:lnTo>
                    <a:pt x="0" y="0"/>
                  </a:lnTo>
                  <a:lnTo>
                    <a:pt x="0" y="14194"/>
                  </a:lnTo>
                  <a:cubicBezTo>
                    <a:pt x="0" y="15759"/>
                    <a:pt x="1267" y="17026"/>
                    <a:pt x="2832" y="17026"/>
                  </a:cubicBezTo>
                  <a:lnTo>
                    <a:pt x="335955" y="17026"/>
                  </a:lnTo>
                  <a:cubicBezTo>
                    <a:pt x="337520" y="17026"/>
                    <a:pt x="338787" y="15759"/>
                    <a:pt x="338787" y="14194"/>
                  </a:cubicBezTo>
                  <a:lnTo>
                    <a:pt x="338787" y="0"/>
                  </a:lnTo>
                  <a:close/>
                </a:path>
              </a:pathLst>
            </a:custGeom>
            <a:solidFill>
              <a:srgbClr val="3E54A0"/>
            </a:solidFill>
            <a:ln w="5410" cap="flat">
              <a:noFill/>
              <a:prstDash val="solid"/>
              <a:miter/>
            </a:ln>
          </p:spPr>
          <p:txBody>
            <a:bodyPr rtlCol="0" anchor="ctr"/>
            <a:lstStyle/>
            <a:p>
              <a:endParaRPr lang="sv-SE"/>
            </a:p>
          </p:txBody>
        </p:sp>
        <p:sp>
          <p:nvSpPr>
            <p:cNvPr id="35" name="Frihandsfigur 34">
              <a:extLst>
                <a:ext uri="{FF2B5EF4-FFF2-40B4-BE49-F238E27FC236}">
                  <a16:creationId xmlns:a16="http://schemas.microsoft.com/office/drawing/2014/main" id="{7B04ABDA-2CE5-8656-A569-E8E613564D4F}"/>
                </a:ext>
              </a:extLst>
            </p:cNvPr>
            <p:cNvSpPr/>
            <p:nvPr/>
          </p:nvSpPr>
          <p:spPr>
            <a:xfrm>
              <a:off x="8686690" y="390983"/>
              <a:ext cx="365586" cy="37046"/>
            </a:xfrm>
            <a:custGeom>
              <a:avLst/>
              <a:gdLst>
                <a:gd name="connsiteX0" fmla="*/ 0 w 365586"/>
                <a:gd name="connsiteY0" fmla="*/ 0 h 37046"/>
                <a:gd name="connsiteX1" fmla="*/ 365587 w 365586"/>
                <a:gd name="connsiteY1" fmla="*/ 0 h 37046"/>
                <a:gd name="connsiteX2" fmla="*/ 365587 w 365586"/>
                <a:gd name="connsiteY2" fmla="*/ 37047 h 37046"/>
                <a:gd name="connsiteX3" fmla="*/ 0 w 365586"/>
                <a:gd name="connsiteY3" fmla="*/ 37047 h 37046"/>
              </a:gdLst>
              <a:ahLst/>
              <a:cxnLst>
                <a:cxn ang="0">
                  <a:pos x="connsiteX0" y="connsiteY0"/>
                </a:cxn>
                <a:cxn ang="0">
                  <a:pos x="connsiteX1" y="connsiteY1"/>
                </a:cxn>
                <a:cxn ang="0">
                  <a:pos x="connsiteX2" y="connsiteY2"/>
                </a:cxn>
                <a:cxn ang="0">
                  <a:pos x="connsiteX3" y="connsiteY3"/>
                </a:cxn>
              </a:cxnLst>
              <a:rect l="l" t="t" r="r" b="b"/>
              <a:pathLst>
                <a:path w="365586" h="37046">
                  <a:moveTo>
                    <a:pt x="0" y="0"/>
                  </a:moveTo>
                  <a:lnTo>
                    <a:pt x="365587" y="0"/>
                  </a:lnTo>
                  <a:lnTo>
                    <a:pt x="365587" y="37047"/>
                  </a:lnTo>
                  <a:lnTo>
                    <a:pt x="0" y="37047"/>
                  </a:lnTo>
                  <a:close/>
                </a:path>
              </a:pathLst>
            </a:custGeom>
            <a:solidFill>
              <a:srgbClr val="3E54A0"/>
            </a:solidFill>
            <a:ln w="5410" cap="flat">
              <a:noFill/>
              <a:prstDash val="solid"/>
              <a:miter/>
            </a:ln>
          </p:spPr>
          <p:txBody>
            <a:bodyPr rtlCol="0" anchor="ctr"/>
            <a:lstStyle/>
            <a:p>
              <a:endParaRPr lang="sv-SE"/>
            </a:p>
          </p:txBody>
        </p:sp>
        <p:sp>
          <p:nvSpPr>
            <p:cNvPr id="36" name="Frihandsfigur 35">
              <a:extLst>
                <a:ext uri="{FF2B5EF4-FFF2-40B4-BE49-F238E27FC236}">
                  <a16:creationId xmlns:a16="http://schemas.microsoft.com/office/drawing/2014/main" id="{5726027B-0B67-9264-7649-AEC75F4E9776}"/>
                </a:ext>
              </a:extLst>
            </p:cNvPr>
            <p:cNvSpPr/>
            <p:nvPr/>
          </p:nvSpPr>
          <p:spPr>
            <a:xfrm>
              <a:off x="8616847" y="305849"/>
              <a:ext cx="505266" cy="78708"/>
            </a:xfrm>
            <a:custGeom>
              <a:avLst/>
              <a:gdLst>
                <a:gd name="connsiteX0" fmla="*/ 496727 w 505266"/>
                <a:gd name="connsiteY0" fmla="*/ 0 h 78708"/>
                <a:gd name="connsiteX1" fmla="*/ 505267 w 505266"/>
                <a:gd name="connsiteY1" fmla="*/ 8540 h 78708"/>
                <a:gd name="connsiteX2" fmla="*/ 505267 w 505266"/>
                <a:gd name="connsiteY2" fmla="*/ 70169 h 78708"/>
                <a:gd name="connsiteX3" fmla="*/ 496727 w 505266"/>
                <a:gd name="connsiteY3" fmla="*/ 78709 h 78708"/>
                <a:gd name="connsiteX4" fmla="*/ 8540 w 505266"/>
                <a:gd name="connsiteY4" fmla="*/ 78709 h 78708"/>
                <a:gd name="connsiteX5" fmla="*/ 0 w 505266"/>
                <a:gd name="connsiteY5" fmla="*/ 70169 h 78708"/>
                <a:gd name="connsiteX6" fmla="*/ 0 w 505266"/>
                <a:gd name="connsiteY6" fmla="*/ 8540 h 78708"/>
                <a:gd name="connsiteX7" fmla="*/ 8540 w 505266"/>
                <a:gd name="connsiteY7" fmla="*/ 0 h 7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266" h="78708">
                  <a:moveTo>
                    <a:pt x="496727" y="0"/>
                  </a:moveTo>
                  <a:cubicBezTo>
                    <a:pt x="501443" y="0"/>
                    <a:pt x="505267" y="3824"/>
                    <a:pt x="505267" y="8540"/>
                  </a:cubicBezTo>
                  <a:lnTo>
                    <a:pt x="505267" y="70169"/>
                  </a:lnTo>
                  <a:cubicBezTo>
                    <a:pt x="505267" y="74885"/>
                    <a:pt x="501443" y="78709"/>
                    <a:pt x="496727" y="78709"/>
                  </a:cubicBezTo>
                  <a:lnTo>
                    <a:pt x="8540" y="78709"/>
                  </a:lnTo>
                  <a:cubicBezTo>
                    <a:pt x="3824" y="78709"/>
                    <a:pt x="0" y="74885"/>
                    <a:pt x="0" y="70169"/>
                  </a:cubicBezTo>
                  <a:lnTo>
                    <a:pt x="0" y="8540"/>
                  </a:lnTo>
                  <a:cubicBezTo>
                    <a:pt x="0" y="3824"/>
                    <a:pt x="3824" y="0"/>
                    <a:pt x="8540" y="0"/>
                  </a:cubicBezTo>
                  <a:close/>
                </a:path>
              </a:pathLst>
            </a:custGeom>
            <a:solidFill>
              <a:srgbClr val="3E54A0"/>
            </a:solidFill>
            <a:ln w="5410" cap="flat">
              <a:noFill/>
              <a:prstDash val="solid"/>
              <a:miter/>
            </a:ln>
          </p:spPr>
          <p:txBody>
            <a:bodyPr rtlCol="0" anchor="ctr"/>
            <a:lstStyle/>
            <a:p>
              <a:endParaRPr lang="sv-SE"/>
            </a:p>
          </p:txBody>
        </p:sp>
        <p:sp>
          <p:nvSpPr>
            <p:cNvPr id="37" name="Frihandsfigur 36">
              <a:extLst>
                <a:ext uri="{FF2B5EF4-FFF2-40B4-BE49-F238E27FC236}">
                  <a16:creationId xmlns:a16="http://schemas.microsoft.com/office/drawing/2014/main" id="{006F53B8-9377-727D-A17F-DDA07F94AA9A}"/>
                </a:ext>
              </a:extLst>
            </p:cNvPr>
            <p:cNvSpPr/>
            <p:nvPr/>
          </p:nvSpPr>
          <p:spPr>
            <a:xfrm>
              <a:off x="8686690" y="434456"/>
              <a:ext cx="365586" cy="17025"/>
            </a:xfrm>
            <a:custGeom>
              <a:avLst/>
              <a:gdLst>
                <a:gd name="connsiteX0" fmla="*/ 13400 w 365586"/>
                <a:gd name="connsiteY0" fmla="*/ 17026 h 17025"/>
                <a:gd name="connsiteX1" fmla="*/ 352187 w 365586"/>
                <a:gd name="connsiteY1" fmla="*/ 17026 h 17025"/>
                <a:gd name="connsiteX2" fmla="*/ 365587 w 365586"/>
                <a:gd name="connsiteY2" fmla="*/ 0 h 17025"/>
                <a:gd name="connsiteX3" fmla="*/ 0 w 365586"/>
                <a:gd name="connsiteY3" fmla="*/ 0 h 17025"/>
                <a:gd name="connsiteX4" fmla="*/ 13400 w 365586"/>
                <a:gd name="connsiteY4" fmla="*/ 17026 h 17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86" h="17025">
                  <a:moveTo>
                    <a:pt x="13400" y="17026"/>
                  </a:moveTo>
                  <a:lnTo>
                    <a:pt x="352187" y="17026"/>
                  </a:lnTo>
                  <a:lnTo>
                    <a:pt x="365587" y="0"/>
                  </a:lnTo>
                  <a:lnTo>
                    <a:pt x="0" y="0"/>
                  </a:lnTo>
                  <a:lnTo>
                    <a:pt x="13400" y="17026"/>
                  </a:lnTo>
                  <a:close/>
                </a:path>
              </a:pathLst>
            </a:custGeom>
            <a:solidFill>
              <a:srgbClr val="3E54A0"/>
            </a:solidFill>
            <a:ln w="5410" cap="flat">
              <a:noFill/>
              <a:prstDash val="solid"/>
              <a:miter/>
            </a:ln>
          </p:spPr>
          <p:txBody>
            <a:bodyPr rtlCol="0" anchor="ctr"/>
            <a:lstStyle/>
            <a:p>
              <a:endParaRPr lang="sv-SE"/>
            </a:p>
          </p:txBody>
        </p:sp>
        <p:sp>
          <p:nvSpPr>
            <p:cNvPr id="38" name="Frihandsfigur 37">
              <a:extLst>
                <a:ext uri="{FF2B5EF4-FFF2-40B4-BE49-F238E27FC236}">
                  <a16:creationId xmlns:a16="http://schemas.microsoft.com/office/drawing/2014/main" id="{0E0C7CAB-EB9A-7027-93EA-50F66E2EF7EE}"/>
                </a:ext>
              </a:extLst>
            </p:cNvPr>
            <p:cNvSpPr/>
            <p:nvPr/>
          </p:nvSpPr>
          <p:spPr>
            <a:xfrm>
              <a:off x="8717034" y="1317437"/>
              <a:ext cx="304898" cy="17025"/>
            </a:xfrm>
            <a:custGeom>
              <a:avLst/>
              <a:gdLst>
                <a:gd name="connsiteX0" fmla="*/ 304898 w 304898"/>
                <a:gd name="connsiteY0" fmla="*/ 17026 h 17025"/>
                <a:gd name="connsiteX1" fmla="*/ 291499 w 304898"/>
                <a:gd name="connsiteY1" fmla="*/ 0 h 17025"/>
                <a:gd name="connsiteX2" fmla="*/ 13400 w 304898"/>
                <a:gd name="connsiteY2" fmla="*/ 0 h 17025"/>
                <a:gd name="connsiteX3" fmla="*/ 0 w 304898"/>
                <a:gd name="connsiteY3" fmla="*/ 17026 h 17025"/>
                <a:gd name="connsiteX4" fmla="*/ 304898 w 304898"/>
                <a:gd name="connsiteY4" fmla="*/ 17026 h 17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98" h="17025">
                  <a:moveTo>
                    <a:pt x="304898" y="17026"/>
                  </a:moveTo>
                  <a:lnTo>
                    <a:pt x="291499" y="0"/>
                  </a:lnTo>
                  <a:lnTo>
                    <a:pt x="13400" y="0"/>
                  </a:lnTo>
                  <a:lnTo>
                    <a:pt x="0" y="17026"/>
                  </a:lnTo>
                  <a:lnTo>
                    <a:pt x="304898" y="17026"/>
                  </a:lnTo>
                  <a:close/>
                </a:path>
              </a:pathLst>
            </a:custGeom>
            <a:solidFill>
              <a:srgbClr val="3E54A0"/>
            </a:solidFill>
            <a:ln w="5410" cap="flat">
              <a:noFill/>
              <a:prstDash val="solid"/>
              <a:miter/>
            </a:ln>
          </p:spPr>
          <p:txBody>
            <a:bodyPr rtlCol="0" anchor="ctr"/>
            <a:lstStyle/>
            <a:p>
              <a:endParaRPr lang="sv-SE"/>
            </a:p>
          </p:txBody>
        </p:sp>
        <p:sp>
          <p:nvSpPr>
            <p:cNvPr id="39" name="Frihandsfigur 38">
              <a:extLst>
                <a:ext uri="{FF2B5EF4-FFF2-40B4-BE49-F238E27FC236}">
                  <a16:creationId xmlns:a16="http://schemas.microsoft.com/office/drawing/2014/main" id="{C75D3499-34C5-866D-1AAB-8B150EE4C922}"/>
                </a:ext>
              </a:extLst>
            </p:cNvPr>
            <p:cNvSpPr/>
            <p:nvPr/>
          </p:nvSpPr>
          <p:spPr>
            <a:xfrm>
              <a:off x="8700090" y="1340888"/>
              <a:ext cx="338786" cy="17025"/>
            </a:xfrm>
            <a:custGeom>
              <a:avLst/>
              <a:gdLst>
                <a:gd name="connsiteX0" fmla="*/ 0 w 338786"/>
                <a:gd name="connsiteY0" fmla="*/ 17026 h 17025"/>
                <a:gd name="connsiteX1" fmla="*/ 338787 w 338786"/>
                <a:gd name="connsiteY1" fmla="*/ 17026 h 17025"/>
                <a:gd name="connsiteX2" fmla="*/ 338787 w 338786"/>
                <a:gd name="connsiteY2" fmla="*/ 2832 h 17025"/>
                <a:gd name="connsiteX3" fmla="*/ 335955 w 338786"/>
                <a:gd name="connsiteY3" fmla="*/ 0 h 17025"/>
                <a:gd name="connsiteX4" fmla="*/ 2832 w 338786"/>
                <a:gd name="connsiteY4" fmla="*/ 0 h 17025"/>
                <a:gd name="connsiteX5" fmla="*/ 0 w 338786"/>
                <a:gd name="connsiteY5" fmla="*/ 2832 h 17025"/>
                <a:gd name="connsiteX6" fmla="*/ 0 w 338786"/>
                <a:gd name="connsiteY6" fmla="*/ 17026 h 17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786" h="17025">
                  <a:moveTo>
                    <a:pt x="0" y="17026"/>
                  </a:moveTo>
                  <a:lnTo>
                    <a:pt x="338787" y="17026"/>
                  </a:lnTo>
                  <a:lnTo>
                    <a:pt x="338787" y="2832"/>
                  </a:lnTo>
                  <a:cubicBezTo>
                    <a:pt x="338787" y="1267"/>
                    <a:pt x="337520" y="0"/>
                    <a:pt x="335955" y="0"/>
                  </a:cubicBezTo>
                  <a:lnTo>
                    <a:pt x="2832" y="0"/>
                  </a:lnTo>
                  <a:cubicBezTo>
                    <a:pt x="1267" y="0"/>
                    <a:pt x="0" y="1267"/>
                    <a:pt x="0" y="2832"/>
                  </a:cubicBezTo>
                  <a:lnTo>
                    <a:pt x="0" y="17026"/>
                  </a:lnTo>
                  <a:close/>
                </a:path>
              </a:pathLst>
            </a:custGeom>
            <a:solidFill>
              <a:srgbClr val="3E54A0"/>
            </a:solidFill>
            <a:ln w="5410" cap="flat">
              <a:noFill/>
              <a:prstDash val="solid"/>
              <a:miter/>
            </a:ln>
          </p:spPr>
          <p:txBody>
            <a:bodyPr rtlCol="0" anchor="ctr"/>
            <a:lstStyle/>
            <a:p>
              <a:endParaRPr lang="sv-SE"/>
            </a:p>
          </p:txBody>
        </p:sp>
        <p:sp>
          <p:nvSpPr>
            <p:cNvPr id="40" name="Frihandsfigur 39">
              <a:extLst>
                <a:ext uri="{FF2B5EF4-FFF2-40B4-BE49-F238E27FC236}">
                  <a16:creationId xmlns:a16="http://schemas.microsoft.com/office/drawing/2014/main" id="{A0A8DB4C-7E44-AB4D-66AB-617C55378FDC}"/>
                </a:ext>
              </a:extLst>
            </p:cNvPr>
            <p:cNvSpPr/>
            <p:nvPr/>
          </p:nvSpPr>
          <p:spPr>
            <a:xfrm>
              <a:off x="8686690" y="1387790"/>
              <a:ext cx="365586" cy="37046"/>
            </a:xfrm>
            <a:custGeom>
              <a:avLst/>
              <a:gdLst>
                <a:gd name="connsiteX0" fmla="*/ 0 w 365586"/>
                <a:gd name="connsiteY0" fmla="*/ 0 h 37046"/>
                <a:gd name="connsiteX1" fmla="*/ 365587 w 365586"/>
                <a:gd name="connsiteY1" fmla="*/ 0 h 37046"/>
                <a:gd name="connsiteX2" fmla="*/ 365587 w 365586"/>
                <a:gd name="connsiteY2" fmla="*/ 37047 h 37046"/>
                <a:gd name="connsiteX3" fmla="*/ 0 w 365586"/>
                <a:gd name="connsiteY3" fmla="*/ 37047 h 37046"/>
              </a:gdLst>
              <a:ahLst/>
              <a:cxnLst>
                <a:cxn ang="0">
                  <a:pos x="connsiteX0" y="connsiteY0"/>
                </a:cxn>
                <a:cxn ang="0">
                  <a:pos x="connsiteX1" y="connsiteY1"/>
                </a:cxn>
                <a:cxn ang="0">
                  <a:pos x="connsiteX2" y="connsiteY2"/>
                </a:cxn>
                <a:cxn ang="0">
                  <a:pos x="connsiteX3" y="connsiteY3"/>
                </a:cxn>
              </a:cxnLst>
              <a:rect l="l" t="t" r="r" b="b"/>
              <a:pathLst>
                <a:path w="365586" h="37046">
                  <a:moveTo>
                    <a:pt x="0" y="0"/>
                  </a:moveTo>
                  <a:lnTo>
                    <a:pt x="365587" y="0"/>
                  </a:lnTo>
                  <a:lnTo>
                    <a:pt x="365587" y="37047"/>
                  </a:lnTo>
                  <a:lnTo>
                    <a:pt x="0" y="37047"/>
                  </a:lnTo>
                  <a:close/>
                </a:path>
              </a:pathLst>
            </a:custGeom>
            <a:solidFill>
              <a:srgbClr val="3E54A0"/>
            </a:solidFill>
            <a:ln w="5410" cap="flat">
              <a:noFill/>
              <a:prstDash val="solid"/>
              <a:miter/>
            </a:ln>
          </p:spPr>
          <p:txBody>
            <a:bodyPr rtlCol="0" anchor="ctr"/>
            <a:lstStyle/>
            <a:p>
              <a:endParaRPr lang="sv-SE"/>
            </a:p>
          </p:txBody>
        </p:sp>
        <p:sp>
          <p:nvSpPr>
            <p:cNvPr id="41" name="Frihandsfigur 40">
              <a:extLst>
                <a:ext uri="{FF2B5EF4-FFF2-40B4-BE49-F238E27FC236}">
                  <a16:creationId xmlns:a16="http://schemas.microsoft.com/office/drawing/2014/main" id="{BCB2E404-937B-1CB1-069C-43596A8A18E6}"/>
                </a:ext>
              </a:extLst>
            </p:cNvPr>
            <p:cNvSpPr/>
            <p:nvPr/>
          </p:nvSpPr>
          <p:spPr>
            <a:xfrm>
              <a:off x="8616847" y="1431263"/>
              <a:ext cx="505266" cy="78708"/>
            </a:xfrm>
            <a:custGeom>
              <a:avLst/>
              <a:gdLst>
                <a:gd name="connsiteX0" fmla="*/ 496727 w 505266"/>
                <a:gd name="connsiteY0" fmla="*/ 0 h 78708"/>
                <a:gd name="connsiteX1" fmla="*/ 505267 w 505266"/>
                <a:gd name="connsiteY1" fmla="*/ 8540 h 78708"/>
                <a:gd name="connsiteX2" fmla="*/ 505267 w 505266"/>
                <a:gd name="connsiteY2" fmla="*/ 70169 h 78708"/>
                <a:gd name="connsiteX3" fmla="*/ 496727 w 505266"/>
                <a:gd name="connsiteY3" fmla="*/ 78709 h 78708"/>
                <a:gd name="connsiteX4" fmla="*/ 8540 w 505266"/>
                <a:gd name="connsiteY4" fmla="*/ 78709 h 78708"/>
                <a:gd name="connsiteX5" fmla="*/ 0 w 505266"/>
                <a:gd name="connsiteY5" fmla="*/ 70169 h 78708"/>
                <a:gd name="connsiteX6" fmla="*/ 0 w 505266"/>
                <a:gd name="connsiteY6" fmla="*/ 8540 h 78708"/>
                <a:gd name="connsiteX7" fmla="*/ 8540 w 505266"/>
                <a:gd name="connsiteY7" fmla="*/ 0 h 78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266" h="78708">
                  <a:moveTo>
                    <a:pt x="496727" y="0"/>
                  </a:moveTo>
                  <a:cubicBezTo>
                    <a:pt x="501443" y="0"/>
                    <a:pt x="505267" y="3823"/>
                    <a:pt x="505267" y="8540"/>
                  </a:cubicBezTo>
                  <a:lnTo>
                    <a:pt x="505267" y="70169"/>
                  </a:lnTo>
                  <a:cubicBezTo>
                    <a:pt x="505267" y="74885"/>
                    <a:pt x="501443" y="78709"/>
                    <a:pt x="496727" y="78709"/>
                  </a:cubicBezTo>
                  <a:lnTo>
                    <a:pt x="8540" y="78709"/>
                  </a:lnTo>
                  <a:cubicBezTo>
                    <a:pt x="3824" y="78709"/>
                    <a:pt x="0" y="74885"/>
                    <a:pt x="0" y="70169"/>
                  </a:cubicBezTo>
                  <a:lnTo>
                    <a:pt x="0" y="8540"/>
                  </a:lnTo>
                  <a:cubicBezTo>
                    <a:pt x="0" y="3823"/>
                    <a:pt x="3824" y="0"/>
                    <a:pt x="8540" y="0"/>
                  </a:cubicBezTo>
                  <a:close/>
                </a:path>
              </a:pathLst>
            </a:custGeom>
            <a:solidFill>
              <a:srgbClr val="3E54A0"/>
            </a:solidFill>
            <a:ln w="5410" cap="flat">
              <a:noFill/>
              <a:prstDash val="solid"/>
              <a:miter/>
            </a:ln>
          </p:spPr>
          <p:txBody>
            <a:bodyPr rtlCol="0" anchor="ctr"/>
            <a:lstStyle/>
            <a:p>
              <a:endParaRPr lang="sv-SE"/>
            </a:p>
          </p:txBody>
        </p:sp>
        <p:sp>
          <p:nvSpPr>
            <p:cNvPr id="42" name="Frihandsfigur 41">
              <a:extLst>
                <a:ext uri="{FF2B5EF4-FFF2-40B4-BE49-F238E27FC236}">
                  <a16:creationId xmlns:a16="http://schemas.microsoft.com/office/drawing/2014/main" id="{1B91FC7E-AFEE-96D8-75E0-FD9770D2EDEF}"/>
                </a:ext>
              </a:extLst>
            </p:cNvPr>
            <p:cNvSpPr/>
            <p:nvPr/>
          </p:nvSpPr>
          <p:spPr>
            <a:xfrm>
              <a:off x="8686690" y="1364339"/>
              <a:ext cx="365586" cy="17025"/>
            </a:xfrm>
            <a:custGeom>
              <a:avLst/>
              <a:gdLst>
                <a:gd name="connsiteX0" fmla="*/ 365587 w 365586"/>
                <a:gd name="connsiteY0" fmla="*/ 17026 h 17025"/>
                <a:gd name="connsiteX1" fmla="*/ 352187 w 365586"/>
                <a:gd name="connsiteY1" fmla="*/ 0 h 17025"/>
                <a:gd name="connsiteX2" fmla="*/ 13400 w 365586"/>
                <a:gd name="connsiteY2" fmla="*/ 0 h 17025"/>
                <a:gd name="connsiteX3" fmla="*/ 0 w 365586"/>
                <a:gd name="connsiteY3" fmla="*/ 17026 h 17025"/>
                <a:gd name="connsiteX4" fmla="*/ 365587 w 365586"/>
                <a:gd name="connsiteY4" fmla="*/ 17026 h 17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86" h="17025">
                  <a:moveTo>
                    <a:pt x="365587" y="17026"/>
                  </a:moveTo>
                  <a:lnTo>
                    <a:pt x="352187" y="0"/>
                  </a:lnTo>
                  <a:lnTo>
                    <a:pt x="13400" y="0"/>
                  </a:lnTo>
                  <a:lnTo>
                    <a:pt x="0" y="17026"/>
                  </a:lnTo>
                  <a:lnTo>
                    <a:pt x="365587" y="17026"/>
                  </a:lnTo>
                  <a:close/>
                </a:path>
              </a:pathLst>
            </a:custGeom>
            <a:solidFill>
              <a:srgbClr val="3E54A0"/>
            </a:solidFill>
            <a:ln w="5410" cap="flat">
              <a:noFill/>
              <a:prstDash val="solid"/>
              <a:miter/>
            </a:ln>
          </p:spPr>
          <p:txBody>
            <a:bodyPr rtlCol="0" anchor="ctr"/>
            <a:lstStyle/>
            <a:p>
              <a:endParaRPr lang="sv-SE"/>
            </a:p>
          </p:txBody>
        </p:sp>
      </p:grpSp>
      <p:pic>
        <p:nvPicPr>
          <p:cNvPr id="57" name="Bild 56">
            <a:extLst>
              <a:ext uri="{FF2B5EF4-FFF2-40B4-BE49-F238E27FC236}">
                <a16:creationId xmlns:a16="http://schemas.microsoft.com/office/drawing/2014/main" id="{B74BB8CF-7B0D-E0DB-AD9D-E149982BF05D}"/>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4592213" y="4150202"/>
            <a:ext cx="2374900" cy="2374900"/>
          </a:xfrm>
          <a:prstGeom prst="rect">
            <a:avLst/>
          </a:prstGeom>
        </p:spPr>
      </p:pic>
    </p:spTree>
    <p:extLst>
      <p:ext uri="{BB962C8B-B14F-4D97-AF65-F5344CB8AC3E}">
        <p14:creationId xmlns:p14="http://schemas.microsoft.com/office/powerpoint/2010/main" val="4156306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2A8685D-41F5-E82D-E815-C910570059A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06E89D0-DCAF-8DED-81C4-2AF6C6AB10E4}"/>
              </a:ext>
            </a:extLst>
          </p:cNvPr>
          <p:cNvSpPr>
            <a:spLocks noGrp="1"/>
          </p:cNvSpPr>
          <p:nvPr>
            <p:ph type="title"/>
          </p:nvPr>
        </p:nvSpPr>
        <p:spPr/>
        <p:txBody>
          <a:bodyPr/>
          <a:lstStyle/>
          <a:p>
            <a:r>
              <a:rPr lang="sv-SE" dirty="0"/>
              <a:t>Piktogram</a:t>
            </a:r>
          </a:p>
        </p:txBody>
      </p:sp>
      <p:sp>
        <p:nvSpPr>
          <p:cNvPr id="5" name="Platshållare för bildnummer 4">
            <a:extLst>
              <a:ext uri="{FF2B5EF4-FFF2-40B4-BE49-F238E27FC236}">
                <a16:creationId xmlns:a16="http://schemas.microsoft.com/office/drawing/2014/main" id="{97EF5C2B-946B-7B38-0A30-DEEDD7E7C66F}"/>
              </a:ext>
            </a:extLst>
          </p:cNvPr>
          <p:cNvSpPr>
            <a:spLocks noGrp="1"/>
          </p:cNvSpPr>
          <p:nvPr>
            <p:ph type="sldNum" sz="quarter" idx="12"/>
          </p:nvPr>
        </p:nvSpPr>
        <p:spPr/>
        <p:txBody>
          <a:bodyPr/>
          <a:lstStyle/>
          <a:p>
            <a:fld id="{AE086683-F536-42AB-ABBC-F4803DFE8DBC}" type="slidenum">
              <a:rPr lang="sv-SE" smtClean="0"/>
              <a:t>23</a:t>
            </a:fld>
            <a:endParaRPr lang="sv-SE" dirty="0"/>
          </a:p>
        </p:txBody>
      </p:sp>
      <p:pic>
        <p:nvPicPr>
          <p:cNvPr id="4" name="Bild 3">
            <a:extLst>
              <a:ext uri="{FF2B5EF4-FFF2-40B4-BE49-F238E27FC236}">
                <a16:creationId xmlns:a16="http://schemas.microsoft.com/office/drawing/2014/main" id="{D15D9F28-030B-2E15-316D-8EA33E3850D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8262" y="2328269"/>
            <a:ext cx="1838420" cy="1838420"/>
          </a:xfrm>
          <a:prstGeom prst="rect">
            <a:avLst/>
          </a:prstGeom>
        </p:spPr>
      </p:pic>
      <p:pic>
        <p:nvPicPr>
          <p:cNvPr id="7" name="Bild 6">
            <a:extLst>
              <a:ext uri="{FF2B5EF4-FFF2-40B4-BE49-F238E27FC236}">
                <a16:creationId xmlns:a16="http://schemas.microsoft.com/office/drawing/2014/main" id="{5D39630F-007C-0FEF-3812-5D7CB1B4CF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85016" y="2372912"/>
            <a:ext cx="1838421" cy="1838421"/>
          </a:xfrm>
          <a:prstGeom prst="rect">
            <a:avLst/>
          </a:prstGeom>
        </p:spPr>
      </p:pic>
      <p:pic>
        <p:nvPicPr>
          <p:cNvPr id="11" name="Bild 10">
            <a:extLst>
              <a:ext uri="{FF2B5EF4-FFF2-40B4-BE49-F238E27FC236}">
                <a16:creationId xmlns:a16="http://schemas.microsoft.com/office/drawing/2014/main" id="{F611F327-C1E2-630E-4CAD-4B4FC87E663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589027" y="4384937"/>
            <a:ext cx="2075088" cy="2075088"/>
          </a:xfrm>
          <a:prstGeom prst="rect">
            <a:avLst/>
          </a:prstGeom>
        </p:spPr>
      </p:pic>
      <p:pic>
        <p:nvPicPr>
          <p:cNvPr id="14" name="Bild 13">
            <a:extLst>
              <a:ext uri="{FF2B5EF4-FFF2-40B4-BE49-F238E27FC236}">
                <a16:creationId xmlns:a16="http://schemas.microsoft.com/office/drawing/2014/main" id="{95C791D3-85CA-2BFF-5BA2-77AB6BD2230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49101" y="4572627"/>
            <a:ext cx="1776837" cy="1776837"/>
          </a:xfrm>
          <a:prstGeom prst="rect">
            <a:avLst/>
          </a:prstGeom>
        </p:spPr>
      </p:pic>
      <p:pic>
        <p:nvPicPr>
          <p:cNvPr id="18" name="Bild 17">
            <a:extLst>
              <a:ext uri="{FF2B5EF4-FFF2-40B4-BE49-F238E27FC236}">
                <a16:creationId xmlns:a16="http://schemas.microsoft.com/office/drawing/2014/main" id="{66D70B52-A530-E754-2ADA-8E2A813E56E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49101" y="2403705"/>
            <a:ext cx="1776837" cy="1776837"/>
          </a:xfrm>
          <a:prstGeom prst="rect">
            <a:avLst/>
          </a:prstGeom>
        </p:spPr>
      </p:pic>
      <p:pic>
        <p:nvPicPr>
          <p:cNvPr id="21" name="Bild 20">
            <a:extLst>
              <a:ext uri="{FF2B5EF4-FFF2-40B4-BE49-F238E27FC236}">
                <a16:creationId xmlns:a16="http://schemas.microsoft.com/office/drawing/2014/main" id="{8E690F0E-2EBD-46A5-E1A0-EDB6D48BA9B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09928" y="4384937"/>
            <a:ext cx="2075088" cy="2075088"/>
          </a:xfrm>
          <a:prstGeom prst="rect">
            <a:avLst/>
          </a:prstGeom>
        </p:spPr>
      </p:pic>
      <p:pic>
        <p:nvPicPr>
          <p:cNvPr id="6" name="Bild 5">
            <a:extLst>
              <a:ext uri="{FF2B5EF4-FFF2-40B4-BE49-F238E27FC236}">
                <a16:creationId xmlns:a16="http://schemas.microsoft.com/office/drawing/2014/main" id="{5B358518-B8AB-22B9-4A18-D5272E2B8C7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059758" y="2350554"/>
            <a:ext cx="1793849" cy="1793849"/>
          </a:xfrm>
          <a:prstGeom prst="rect">
            <a:avLst/>
          </a:prstGeom>
        </p:spPr>
      </p:pic>
      <p:pic>
        <p:nvPicPr>
          <p:cNvPr id="9" name="Bild 8">
            <a:extLst>
              <a:ext uri="{FF2B5EF4-FFF2-40B4-BE49-F238E27FC236}">
                <a16:creationId xmlns:a16="http://schemas.microsoft.com/office/drawing/2014/main" id="{36F944AD-0436-12A3-DFC1-FA0CD2116D3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898640" y="4494452"/>
            <a:ext cx="2075088" cy="2075088"/>
          </a:xfrm>
          <a:prstGeom prst="rect">
            <a:avLst/>
          </a:prstGeom>
        </p:spPr>
      </p:pic>
      <p:pic>
        <p:nvPicPr>
          <p:cNvPr id="12" name="Bild 11">
            <a:extLst>
              <a:ext uri="{FF2B5EF4-FFF2-40B4-BE49-F238E27FC236}">
                <a16:creationId xmlns:a16="http://schemas.microsoft.com/office/drawing/2014/main" id="{3B1BAB25-24A3-86EC-4211-773F0F7899E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973728" y="2111617"/>
            <a:ext cx="2128593" cy="2128593"/>
          </a:xfrm>
          <a:prstGeom prst="rect">
            <a:avLst/>
          </a:prstGeom>
        </p:spPr>
      </p:pic>
      <p:grpSp>
        <p:nvGrpSpPr>
          <p:cNvPr id="28" name="Grupp 27">
            <a:extLst>
              <a:ext uri="{FF2B5EF4-FFF2-40B4-BE49-F238E27FC236}">
                <a16:creationId xmlns:a16="http://schemas.microsoft.com/office/drawing/2014/main" id="{153DC032-ACCB-8FBE-6FB5-2D700A5318EB}"/>
              </a:ext>
            </a:extLst>
          </p:cNvPr>
          <p:cNvGrpSpPr/>
          <p:nvPr/>
        </p:nvGrpSpPr>
        <p:grpSpPr>
          <a:xfrm>
            <a:off x="9354978" y="4494452"/>
            <a:ext cx="901622" cy="1521904"/>
            <a:chOff x="8531133" y="-169305"/>
            <a:chExt cx="1133534" cy="1913362"/>
          </a:xfrm>
        </p:grpSpPr>
        <p:sp>
          <p:nvSpPr>
            <p:cNvPr id="17" name="Frihandsfigur 16">
              <a:extLst>
                <a:ext uri="{FF2B5EF4-FFF2-40B4-BE49-F238E27FC236}">
                  <a16:creationId xmlns:a16="http://schemas.microsoft.com/office/drawing/2014/main" id="{67EE71DB-F63B-1787-0EB0-E8E5152F6CDB}"/>
                </a:ext>
              </a:extLst>
            </p:cNvPr>
            <p:cNvSpPr/>
            <p:nvPr/>
          </p:nvSpPr>
          <p:spPr>
            <a:xfrm>
              <a:off x="8531133" y="-169305"/>
              <a:ext cx="1133534" cy="1247496"/>
            </a:xfrm>
            <a:custGeom>
              <a:avLst/>
              <a:gdLst>
                <a:gd name="connsiteX0" fmla="*/ 544009 w 1133534"/>
                <a:gd name="connsiteY0" fmla="*/ 446 h 1247496"/>
                <a:gd name="connsiteX1" fmla="*/ 508 w 1133534"/>
                <a:gd name="connsiteY1" fmla="*/ 542484 h 1247496"/>
                <a:gd name="connsiteX2" fmla="*/ 287937 w 1133534"/>
                <a:gd name="connsiteY2" fmla="*/ 1060298 h 1247496"/>
                <a:gd name="connsiteX3" fmla="*/ 345771 w 1133534"/>
                <a:gd name="connsiteY3" fmla="*/ 1157365 h 1247496"/>
                <a:gd name="connsiteX4" fmla="*/ 345771 w 1133534"/>
                <a:gd name="connsiteY4" fmla="*/ 1204787 h 1247496"/>
                <a:gd name="connsiteX5" fmla="*/ 388481 w 1133534"/>
                <a:gd name="connsiteY5" fmla="*/ 1247497 h 1247496"/>
                <a:gd name="connsiteX6" fmla="*/ 745058 w 1133534"/>
                <a:gd name="connsiteY6" fmla="*/ 1247497 h 1247496"/>
                <a:gd name="connsiteX7" fmla="*/ 787768 w 1133534"/>
                <a:gd name="connsiteY7" fmla="*/ 1204787 h 1247496"/>
                <a:gd name="connsiteX8" fmla="*/ 787768 w 1133534"/>
                <a:gd name="connsiteY8" fmla="*/ 1158267 h 1247496"/>
                <a:gd name="connsiteX9" fmla="*/ 843256 w 1133534"/>
                <a:gd name="connsiteY9" fmla="*/ 1061609 h 1247496"/>
                <a:gd name="connsiteX10" fmla="*/ 1133535 w 1133534"/>
                <a:gd name="connsiteY10" fmla="*/ 566765 h 1247496"/>
                <a:gd name="connsiteX11" fmla="*/ 543999 w 1133534"/>
                <a:gd name="connsiteY11" fmla="*/ 446 h 124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3534" h="1247496">
                  <a:moveTo>
                    <a:pt x="544009" y="446"/>
                  </a:moveTo>
                  <a:cubicBezTo>
                    <a:pt x="251231" y="11903"/>
                    <a:pt x="12734" y="249735"/>
                    <a:pt x="508" y="542484"/>
                  </a:cubicBezTo>
                  <a:cubicBezTo>
                    <a:pt x="-8754" y="764252"/>
                    <a:pt x="109478" y="959260"/>
                    <a:pt x="287937" y="1060298"/>
                  </a:cubicBezTo>
                  <a:cubicBezTo>
                    <a:pt x="323200" y="1080256"/>
                    <a:pt x="345771" y="1116849"/>
                    <a:pt x="345771" y="1157365"/>
                  </a:cubicBezTo>
                  <a:lnTo>
                    <a:pt x="345771" y="1204787"/>
                  </a:lnTo>
                  <a:cubicBezTo>
                    <a:pt x="345771" y="1228374"/>
                    <a:pt x="364894" y="1247497"/>
                    <a:pt x="388481" y="1247497"/>
                  </a:cubicBezTo>
                  <a:lnTo>
                    <a:pt x="745058" y="1247497"/>
                  </a:lnTo>
                  <a:cubicBezTo>
                    <a:pt x="768646" y="1247497"/>
                    <a:pt x="787768" y="1228374"/>
                    <a:pt x="787768" y="1204787"/>
                  </a:cubicBezTo>
                  <a:lnTo>
                    <a:pt x="787768" y="1158267"/>
                  </a:lnTo>
                  <a:cubicBezTo>
                    <a:pt x="787768" y="1118473"/>
                    <a:pt x="808534" y="1081054"/>
                    <a:pt x="843256" y="1061609"/>
                  </a:cubicBezTo>
                  <a:cubicBezTo>
                    <a:pt x="1016452" y="964627"/>
                    <a:pt x="1133535" y="779376"/>
                    <a:pt x="1133535" y="566765"/>
                  </a:cubicBezTo>
                  <a:cubicBezTo>
                    <a:pt x="1133535" y="246192"/>
                    <a:pt x="867384" y="-12217"/>
                    <a:pt x="543999" y="446"/>
                  </a:cubicBezTo>
                  <a:close/>
                </a:path>
              </a:pathLst>
            </a:custGeom>
            <a:solidFill>
              <a:srgbClr val="3D53A8"/>
            </a:solidFill>
            <a:ln w="9487" cap="flat">
              <a:noFill/>
              <a:prstDash val="solid"/>
              <a:miter/>
            </a:ln>
          </p:spPr>
          <p:txBody>
            <a:bodyPr rtlCol="0" anchor="ctr"/>
            <a:lstStyle/>
            <a:p>
              <a:endParaRPr lang="sv-SE"/>
            </a:p>
          </p:txBody>
        </p:sp>
        <p:sp>
          <p:nvSpPr>
            <p:cNvPr id="19" name="Frihandsfigur 18">
              <a:extLst>
                <a:ext uri="{FF2B5EF4-FFF2-40B4-BE49-F238E27FC236}">
                  <a16:creationId xmlns:a16="http://schemas.microsoft.com/office/drawing/2014/main" id="{5F546760-0AEC-1754-A3D6-7BCE7FA15290}"/>
                </a:ext>
              </a:extLst>
            </p:cNvPr>
            <p:cNvSpPr/>
            <p:nvPr/>
          </p:nvSpPr>
          <p:spPr>
            <a:xfrm>
              <a:off x="8889665" y="1146128"/>
              <a:ext cx="424729" cy="175662"/>
            </a:xfrm>
            <a:custGeom>
              <a:avLst/>
              <a:gdLst>
                <a:gd name="connsiteX0" fmla="*/ 372903 w 424729"/>
                <a:gd name="connsiteY0" fmla="*/ 1449 h 175662"/>
                <a:gd name="connsiteX1" fmla="*/ 30215 w 424729"/>
                <a:gd name="connsiteY1" fmla="*/ 95086 h 175662"/>
                <a:gd name="connsiteX2" fmla="*/ 1459 w 424729"/>
                <a:gd name="connsiteY2" fmla="*/ 145453 h 175662"/>
                <a:gd name="connsiteX3" fmla="*/ 40997 w 424729"/>
                <a:gd name="connsiteY3" fmla="*/ 175662 h 175662"/>
                <a:gd name="connsiteX4" fmla="*/ 51826 w 424729"/>
                <a:gd name="connsiteY4" fmla="*/ 174209 h 175662"/>
                <a:gd name="connsiteX5" fmla="*/ 394515 w 424729"/>
                <a:gd name="connsiteY5" fmla="*/ 80571 h 175662"/>
                <a:gd name="connsiteX6" fmla="*/ 423270 w 424729"/>
                <a:gd name="connsiteY6" fmla="*/ 30204 h 175662"/>
                <a:gd name="connsiteX7" fmla="*/ 372903 w 424729"/>
                <a:gd name="connsiteY7" fmla="*/ 1449 h 175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29" h="175662">
                  <a:moveTo>
                    <a:pt x="372903" y="1449"/>
                  </a:moveTo>
                  <a:lnTo>
                    <a:pt x="30215" y="95086"/>
                  </a:lnTo>
                  <a:cubicBezTo>
                    <a:pt x="8356" y="101062"/>
                    <a:pt x="-4506" y="123604"/>
                    <a:pt x="1459" y="145453"/>
                  </a:cubicBezTo>
                  <a:cubicBezTo>
                    <a:pt x="6437" y="163683"/>
                    <a:pt x="22967" y="175662"/>
                    <a:pt x="40997" y="175662"/>
                  </a:cubicBezTo>
                  <a:cubicBezTo>
                    <a:pt x="44578" y="175662"/>
                    <a:pt x="48207" y="175197"/>
                    <a:pt x="51826" y="174209"/>
                  </a:cubicBezTo>
                  <a:lnTo>
                    <a:pt x="394515" y="80571"/>
                  </a:lnTo>
                  <a:cubicBezTo>
                    <a:pt x="416373" y="74596"/>
                    <a:pt x="429236" y="52053"/>
                    <a:pt x="423270" y="30204"/>
                  </a:cubicBezTo>
                  <a:cubicBezTo>
                    <a:pt x="417295" y="8355"/>
                    <a:pt x="394714" y="-4488"/>
                    <a:pt x="372903" y="1449"/>
                  </a:cubicBezTo>
                  <a:close/>
                </a:path>
              </a:pathLst>
            </a:custGeom>
            <a:solidFill>
              <a:srgbClr val="3D53A8"/>
            </a:solidFill>
            <a:ln w="9487" cap="flat">
              <a:noFill/>
              <a:prstDash val="solid"/>
              <a:miter/>
            </a:ln>
          </p:spPr>
          <p:txBody>
            <a:bodyPr rtlCol="0" anchor="ctr"/>
            <a:lstStyle/>
            <a:p>
              <a:endParaRPr lang="sv-SE"/>
            </a:p>
          </p:txBody>
        </p:sp>
        <p:sp>
          <p:nvSpPr>
            <p:cNvPr id="20" name="Frihandsfigur 19">
              <a:extLst>
                <a:ext uri="{FF2B5EF4-FFF2-40B4-BE49-F238E27FC236}">
                  <a16:creationId xmlns:a16="http://schemas.microsoft.com/office/drawing/2014/main" id="{62FE804C-BAAC-E1E9-77D0-3E194FD452E7}"/>
                </a:ext>
              </a:extLst>
            </p:cNvPr>
            <p:cNvSpPr/>
            <p:nvPr/>
          </p:nvSpPr>
          <p:spPr>
            <a:xfrm>
              <a:off x="8889665" y="1263233"/>
              <a:ext cx="424729" cy="175668"/>
            </a:xfrm>
            <a:custGeom>
              <a:avLst/>
              <a:gdLst>
                <a:gd name="connsiteX0" fmla="*/ 372903 w 424729"/>
                <a:gd name="connsiteY0" fmla="*/ 1455 h 175668"/>
                <a:gd name="connsiteX1" fmla="*/ 30215 w 424729"/>
                <a:gd name="connsiteY1" fmla="*/ 95093 h 175668"/>
                <a:gd name="connsiteX2" fmla="*/ 1459 w 424729"/>
                <a:gd name="connsiteY2" fmla="*/ 145460 h 175668"/>
                <a:gd name="connsiteX3" fmla="*/ 40997 w 424729"/>
                <a:gd name="connsiteY3" fmla="*/ 175669 h 175668"/>
                <a:gd name="connsiteX4" fmla="*/ 51826 w 424729"/>
                <a:gd name="connsiteY4" fmla="*/ 174215 h 175668"/>
                <a:gd name="connsiteX5" fmla="*/ 394515 w 424729"/>
                <a:gd name="connsiteY5" fmla="*/ 80578 h 175668"/>
                <a:gd name="connsiteX6" fmla="*/ 423270 w 424729"/>
                <a:gd name="connsiteY6" fmla="*/ 30211 h 175668"/>
                <a:gd name="connsiteX7" fmla="*/ 372903 w 424729"/>
                <a:gd name="connsiteY7" fmla="*/ 1455 h 175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29" h="175668">
                  <a:moveTo>
                    <a:pt x="372903" y="1455"/>
                  </a:moveTo>
                  <a:lnTo>
                    <a:pt x="30215" y="95093"/>
                  </a:lnTo>
                  <a:cubicBezTo>
                    <a:pt x="8356" y="101068"/>
                    <a:pt x="-4506" y="123611"/>
                    <a:pt x="1459" y="145460"/>
                  </a:cubicBezTo>
                  <a:cubicBezTo>
                    <a:pt x="6437" y="163690"/>
                    <a:pt x="22967" y="175669"/>
                    <a:pt x="40997" y="175669"/>
                  </a:cubicBezTo>
                  <a:cubicBezTo>
                    <a:pt x="44578" y="175669"/>
                    <a:pt x="48207" y="175203"/>
                    <a:pt x="51826" y="174215"/>
                  </a:cubicBezTo>
                  <a:lnTo>
                    <a:pt x="394515" y="80578"/>
                  </a:lnTo>
                  <a:cubicBezTo>
                    <a:pt x="416373" y="74602"/>
                    <a:pt x="429236" y="52060"/>
                    <a:pt x="423270" y="30211"/>
                  </a:cubicBezTo>
                  <a:cubicBezTo>
                    <a:pt x="417295" y="8362"/>
                    <a:pt x="394714" y="-4501"/>
                    <a:pt x="372903" y="1455"/>
                  </a:cubicBezTo>
                  <a:close/>
                </a:path>
              </a:pathLst>
            </a:custGeom>
            <a:solidFill>
              <a:srgbClr val="3D53A8"/>
            </a:solidFill>
            <a:ln w="9487" cap="flat">
              <a:noFill/>
              <a:prstDash val="solid"/>
              <a:miter/>
            </a:ln>
          </p:spPr>
          <p:txBody>
            <a:bodyPr rtlCol="0" anchor="ctr"/>
            <a:lstStyle/>
            <a:p>
              <a:endParaRPr lang="sv-SE"/>
            </a:p>
          </p:txBody>
        </p:sp>
        <p:sp>
          <p:nvSpPr>
            <p:cNvPr id="22" name="Frihandsfigur 21">
              <a:extLst>
                <a:ext uri="{FF2B5EF4-FFF2-40B4-BE49-F238E27FC236}">
                  <a16:creationId xmlns:a16="http://schemas.microsoft.com/office/drawing/2014/main" id="{5C5D538D-0DB1-29CD-11F7-E587B22FAA9A}"/>
                </a:ext>
              </a:extLst>
            </p:cNvPr>
            <p:cNvSpPr/>
            <p:nvPr/>
          </p:nvSpPr>
          <p:spPr>
            <a:xfrm>
              <a:off x="8928187" y="1120979"/>
              <a:ext cx="301052" cy="74219"/>
            </a:xfrm>
            <a:custGeom>
              <a:avLst/>
              <a:gdLst>
                <a:gd name="connsiteX0" fmla="*/ 40853 w 301052"/>
                <a:gd name="connsiteY0" fmla="*/ 74200 h 74219"/>
                <a:gd name="connsiteX1" fmla="*/ 51682 w 301052"/>
                <a:gd name="connsiteY1" fmla="*/ 72747 h 74219"/>
                <a:gd name="connsiteX2" fmla="*/ 297713 w 301052"/>
                <a:gd name="connsiteY2" fmla="*/ 5528 h 74219"/>
                <a:gd name="connsiteX3" fmla="*/ 296867 w 301052"/>
                <a:gd name="connsiteY3" fmla="*/ 27 h 74219"/>
                <a:gd name="connsiteX4" fmla="*/ 67262 w 301052"/>
                <a:gd name="connsiteY4" fmla="*/ 27 h 74219"/>
                <a:gd name="connsiteX5" fmla="*/ 19184 w 301052"/>
                <a:gd name="connsiteY5" fmla="*/ 5993 h 74219"/>
                <a:gd name="connsiteX6" fmla="*/ 1325 w 301052"/>
                <a:gd name="connsiteY6" fmla="*/ 44011 h 74219"/>
                <a:gd name="connsiteX7" fmla="*/ 40862 w 301052"/>
                <a:gd name="connsiteY7" fmla="*/ 74219 h 7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052" h="74219">
                  <a:moveTo>
                    <a:pt x="40853" y="74200"/>
                  </a:moveTo>
                  <a:cubicBezTo>
                    <a:pt x="44434" y="74200"/>
                    <a:pt x="48063" y="73735"/>
                    <a:pt x="51682" y="72747"/>
                  </a:cubicBezTo>
                  <a:cubicBezTo>
                    <a:pt x="51682" y="72747"/>
                    <a:pt x="293675" y="6582"/>
                    <a:pt x="297713" y="5528"/>
                  </a:cubicBezTo>
                  <a:cubicBezTo>
                    <a:pt x="301750" y="4464"/>
                    <a:pt x="302861" y="27"/>
                    <a:pt x="296867" y="27"/>
                  </a:cubicBezTo>
                  <a:lnTo>
                    <a:pt x="67262" y="27"/>
                  </a:lnTo>
                  <a:cubicBezTo>
                    <a:pt x="46505" y="27"/>
                    <a:pt x="32683" y="-752"/>
                    <a:pt x="19184" y="5993"/>
                  </a:cubicBezTo>
                  <a:cubicBezTo>
                    <a:pt x="4631" y="13260"/>
                    <a:pt x="-3320" y="26997"/>
                    <a:pt x="1325" y="44011"/>
                  </a:cubicBezTo>
                  <a:cubicBezTo>
                    <a:pt x="6303" y="62240"/>
                    <a:pt x="22832" y="74219"/>
                    <a:pt x="40862" y="74219"/>
                  </a:cubicBezTo>
                  <a:close/>
                </a:path>
              </a:pathLst>
            </a:custGeom>
            <a:solidFill>
              <a:srgbClr val="3D53A8"/>
            </a:solidFill>
            <a:ln w="9487" cap="flat">
              <a:noFill/>
              <a:prstDash val="solid"/>
              <a:miter/>
            </a:ln>
          </p:spPr>
          <p:txBody>
            <a:bodyPr rtlCol="0" anchor="ctr"/>
            <a:lstStyle/>
            <a:p>
              <a:endParaRPr lang="sv-SE"/>
            </a:p>
          </p:txBody>
        </p:sp>
        <p:sp>
          <p:nvSpPr>
            <p:cNvPr id="23" name="Frihandsfigur 22">
              <a:extLst>
                <a:ext uri="{FF2B5EF4-FFF2-40B4-BE49-F238E27FC236}">
                  <a16:creationId xmlns:a16="http://schemas.microsoft.com/office/drawing/2014/main" id="{DFAA0CE6-1A9A-931C-D5F1-82C2C690DCFD}"/>
                </a:ext>
              </a:extLst>
            </p:cNvPr>
            <p:cNvSpPr/>
            <p:nvPr/>
          </p:nvSpPr>
          <p:spPr>
            <a:xfrm>
              <a:off x="8889665" y="1380341"/>
              <a:ext cx="424729" cy="175662"/>
            </a:xfrm>
            <a:custGeom>
              <a:avLst/>
              <a:gdLst>
                <a:gd name="connsiteX0" fmla="*/ 372903 w 424729"/>
                <a:gd name="connsiteY0" fmla="*/ 1449 h 175662"/>
                <a:gd name="connsiteX1" fmla="*/ 30215 w 424729"/>
                <a:gd name="connsiteY1" fmla="*/ 95087 h 175662"/>
                <a:gd name="connsiteX2" fmla="*/ 1459 w 424729"/>
                <a:gd name="connsiteY2" fmla="*/ 145453 h 175662"/>
                <a:gd name="connsiteX3" fmla="*/ 40997 w 424729"/>
                <a:gd name="connsiteY3" fmla="*/ 175662 h 175662"/>
                <a:gd name="connsiteX4" fmla="*/ 51826 w 424729"/>
                <a:gd name="connsiteY4" fmla="*/ 174209 h 175662"/>
                <a:gd name="connsiteX5" fmla="*/ 394515 w 424729"/>
                <a:gd name="connsiteY5" fmla="*/ 80571 h 175662"/>
                <a:gd name="connsiteX6" fmla="*/ 423270 w 424729"/>
                <a:gd name="connsiteY6" fmla="*/ 30204 h 175662"/>
                <a:gd name="connsiteX7" fmla="*/ 372903 w 424729"/>
                <a:gd name="connsiteY7" fmla="*/ 1449 h 175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729" h="175662">
                  <a:moveTo>
                    <a:pt x="372903" y="1449"/>
                  </a:moveTo>
                  <a:lnTo>
                    <a:pt x="30215" y="95087"/>
                  </a:lnTo>
                  <a:cubicBezTo>
                    <a:pt x="8356" y="101062"/>
                    <a:pt x="-4506" y="123604"/>
                    <a:pt x="1459" y="145453"/>
                  </a:cubicBezTo>
                  <a:cubicBezTo>
                    <a:pt x="6437" y="163683"/>
                    <a:pt x="22967" y="175662"/>
                    <a:pt x="40997" y="175662"/>
                  </a:cubicBezTo>
                  <a:cubicBezTo>
                    <a:pt x="44578" y="175662"/>
                    <a:pt x="48207" y="175197"/>
                    <a:pt x="51826" y="174209"/>
                  </a:cubicBezTo>
                  <a:lnTo>
                    <a:pt x="394515" y="80571"/>
                  </a:lnTo>
                  <a:cubicBezTo>
                    <a:pt x="416373" y="74596"/>
                    <a:pt x="429236" y="52053"/>
                    <a:pt x="423270" y="30204"/>
                  </a:cubicBezTo>
                  <a:cubicBezTo>
                    <a:pt x="417295" y="8355"/>
                    <a:pt x="394714" y="-4488"/>
                    <a:pt x="372903" y="1449"/>
                  </a:cubicBezTo>
                  <a:close/>
                </a:path>
              </a:pathLst>
            </a:custGeom>
            <a:solidFill>
              <a:srgbClr val="3D53A8"/>
            </a:solidFill>
            <a:ln w="9487" cap="flat">
              <a:noFill/>
              <a:prstDash val="solid"/>
              <a:miter/>
            </a:ln>
          </p:spPr>
          <p:txBody>
            <a:bodyPr rtlCol="0" anchor="ctr"/>
            <a:lstStyle/>
            <a:p>
              <a:endParaRPr lang="sv-SE"/>
            </a:p>
          </p:txBody>
        </p:sp>
        <p:sp>
          <p:nvSpPr>
            <p:cNvPr id="24" name="Frihandsfigur 23">
              <a:extLst>
                <a:ext uri="{FF2B5EF4-FFF2-40B4-BE49-F238E27FC236}">
                  <a16:creationId xmlns:a16="http://schemas.microsoft.com/office/drawing/2014/main" id="{1F938E1E-1812-73FB-5E5A-55C24DC6F408}"/>
                </a:ext>
              </a:extLst>
            </p:cNvPr>
            <p:cNvSpPr/>
            <p:nvPr/>
          </p:nvSpPr>
          <p:spPr>
            <a:xfrm>
              <a:off x="8971073" y="1621370"/>
              <a:ext cx="240719" cy="122687"/>
            </a:xfrm>
            <a:custGeom>
              <a:avLst/>
              <a:gdLst>
                <a:gd name="connsiteX0" fmla="*/ 36421 w 240719"/>
                <a:gd name="connsiteY0" fmla="*/ 71095 h 122687"/>
                <a:gd name="connsiteX1" fmla="*/ 120635 w 240719"/>
                <a:gd name="connsiteY1" fmla="*/ 122687 h 122687"/>
                <a:gd name="connsiteX2" fmla="*/ 204840 w 240719"/>
                <a:gd name="connsiteY2" fmla="*/ 71095 h 122687"/>
                <a:gd name="connsiteX3" fmla="*/ 238316 w 240719"/>
                <a:gd name="connsiteY3" fmla="*/ 5434 h 122687"/>
                <a:gd name="connsiteX4" fmla="*/ 240720 w 240719"/>
                <a:gd name="connsiteY4" fmla="*/ 0 h 122687"/>
                <a:gd name="connsiteX5" fmla="*/ 0 w 240719"/>
                <a:gd name="connsiteY5" fmla="*/ 0 h 122687"/>
                <a:gd name="connsiteX6" fmla="*/ 36421 w 240719"/>
                <a:gd name="connsiteY6" fmla="*/ 71095 h 12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719" h="122687">
                  <a:moveTo>
                    <a:pt x="36421" y="71095"/>
                  </a:moveTo>
                  <a:cubicBezTo>
                    <a:pt x="52561" y="102757"/>
                    <a:pt x="85097" y="122687"/>
                    <a:pt x="120635" y="122687"/>
                  </a:cubicBezTo>
                  <a:cubicBezTo>
                    <a:pt x="156173" y="122687"/>
                    <a:pt x="188710" y="102757"/>
                    <a:pt x="204840" y="71095"/>
                  </a:cubicBezTo>
                  <a:lnTo>
                    <a:pt x="238316" y="5434"/>
                  </a:lnTo>
                  <a:cubicBezTo>
                    <a:pt x="238316" y="5434"/>
                    <a:pt x="239390" y="3220"/>
                    <a:pt x="240720" y="0"/>
                  </a:cubicBezTo>
                  <a:lnTo>
                    <a:pt x="0" y="0"/>
                  </a:lnTo>
                  <a:lnTo>
                    <a:pt x="36421" y="71095"/>
                  </a:lnTo>
                  <a:close/>
                </a:path>
              </a:pathLst>
            </a:custGeom>
            <a:solidFill>
              <a:srgbClr val="3D53A8"/>
            </a:solidFill>
            <a:ln w="9487" cap="flat">
              <a:noFill/>
              <a:prstDash val="solid"/>
              <a:miter/>
            </a:ln>
          </p:spPr>
          <p:txBody>
            <a:bodyPr rtlCol="0" anchor="ctr"/>
            <a:lstStyle/>
            <a:p>
              <a:endParaRPr lang="sv-SE"/>
            </a:p>
          </p:txBody>
        </p:sp>
        <p:sp>
          <p:nvSpPr>
            <p:cNvPr id="25" name="Frihandsfigur 24">
              <a:extLst>
                <a:ext uri="{FF2B5EF4-FFF2-40B4-BE49-F238E27FC236}">
                  <a16:creationId xmlns:a16="http://schemas.microsoft.com/office/drawing/2014/main" id="{B2F0996B-FC6B-3EDF-77CF-22F939B3AF0D}"/>
                </a:ext>
              </a:extLst>
            </p:cNvPr>
            <p:cNvSpPr/>
            <p:nvPr/>
          </p:nvSpPr>
          <p:spPr>
            <a:xfrm>
              <a:off x="8970621" y="1510547"/>
              <a:ext cx="301052" cy="74219"/>
            </a:xfrm>
            <a:custGeom>
              <a:avLst/>
              <a:gdLst>
                <a:gd name="connsiteX0" fmla="*/ 260199 w 301052"/>
                <a:gd name="connsiteY0" fmla="*/ 19 h 74219"/>
                <a:gd name="connsiteX1" fmla="*/ 249370 w 301052"/>
                <a:gd name="connsiteY1" fmla="*/ 1472 h 74219"/>
                <a:gd name="connsiteX2" fmla="*/ 3340 w 301052"/>
                <a:gd name="connsiteY2" fmla="*/ 68692 h 74219"/>
                <a:gd name="connsiteX3" fmla="*/ 4185 w 301052"/>
                <a:gd name="connsiteY3" fmla="*/ 74192 h 74219"/>
                <a:gd name="connsiteX4" fmla="*/ 233791 w 301052"/>
                <a:gd name="connsiteY4" fmla="*/ 74192 h 74219"/>
                <a:gd name="connsiteX5" fmla="*/ 281868 w 301052"/>
                <a:gd name="connsiteY5" fmla="*/ 68226 h 74219"/>
                <a:gd name="connsiteX6" fmla="*/ 299727 w 301052"/>
                <a:gd name="connsiteY6" fmla="*/ 30209 h 74219"/>
                <a:gd name="connsiteX7" fmla="*/ 260190 w 301052"/>
                <a:gd name="connsiteY7" fmla="*/ 0 h 7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052" h="74219">
                  <a:moveTo>
                    <a:pt x="260199" y="19"/>
                  </a:moveTo>
                  <a:cubicBezTo>
                    <a:pt x="256618" y="19"/>
                    <a:pt x="252989" y="484"/>
                    <a:pt x="249370" y="1472"/>
                  </a:cubicBezTo>
                  <a:cubicBezTo>
                    <a:pt x="249370" y="1472"/>
                    <a:pt x="7377" y="67637"/>
                    <a:pt x="3340" y="68692"/>
                  </a:cubicBezTo>
                  <a:cubicBezTo>
                    <a:pt x="-698" y="69756"/>
                    <a:pt x="-1809" y="74192"/>
                    <a:pt x="4185" y="74192"/>
                  </a:cubicBezTo>
                  <a:lnTo>
                    <a:pt x="233791" y="74192"/>
                  </a:lnTo>
                  <a:cubicBezTo>
                    <a:pt x="254547" y="74192"/>
                    <a:pt x="268369" y="74971"/>
                    <a:pt x="281868" y="68226"/>
                  </a:cubicBezTo>
                  <a:cubicBezTo>
                    <a:pt x="296421" y="60959"/>
                    <a:pt x="304373" y="47223"/>
                    <a:pt x="299727" y="30209"/>
                  </a:cubicBezTo>
                  <a:cubicBezTo>
                    <a:pt x="294750" y="11979"/>
                    <a:pt x="278220" y="0"/>
                    <a:pt x="260190" y="0"/>
                  </a:cubicBezTo>
                  <a:close/>
                </a:path>
              </a:pathLst>
            </a:custGeom>
            <a:solidFill>
              <a:srgbClr val="3D53A8"/>
            </a:solidFill>
            <a:ln w="9487" cap="flat">
              <a:noFill/>
              <a:prstDash val="solid"/>
              <a:miter/>
            </a:ln>
          </p:spPr>
          <p:txBody>
            <a:bodyPr rtlCol="0" anchor="ctr"/>
            <a:lstStyle/>
            <a:p>
              <a:endParaRPr lang="sv-SE"/>
            </a:p>
          </p:txBody>
        </p:sp>
      </p:grpSp>
    </p:spTree>
    <p:extLst>
      <p:ext uri="{BB962C8B-B14F-4D97-AF65-F5344CB8AC3E}">
        <p14:creationId xmlns:p14="http://schemas.microsoft.com/office/powerpoint/2010/main" val="3948609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show="0">
  <p:cSld>
    <p:bg>
      <p:bgPr>
        <a:solidFill>
          <a:schemeClr val="bg1"/>
        </a:solidFill>
        <a:effectLst/>
      </p:bgPr>
    </p:bg>
    <p:spTree>
      <p:nvGrpSpPr>
        <p:cNvPr id="1" name=""/>
        <p:cNvGrpSpPr/>
        <p:nvPr/>
      </p:nvGrpSpPr>
      <p:grpSpPr>
        <a:xfrm>
          <a:off x="0" y="0"/>
          <a:ext cx="0" cy="0"/>
          <a:chOff x="0" y="0"/>
          <a:chExt cx="0" cy="0"/>
        </a:xfrm>
      </p:grpSpPr>
      <p:pic>
        <p:nvPicPr>
          <p:cNvPr id="22" name="Bildobjekt 21">
            <a:extLst>
              <a:ext uri="{FF2B5EF4-FFF2-40B4-BE49-F238E27FC236}">
                <a16:creationId xmlns:a16="http://schemas.microsoft.com/office/drawing/2014/main" id="{AD07135E-6718-DFB5-4EFD-2B415DAB5C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54462" y="4860099"/>
            <a:ext cx="1138968" cy="641410"/>
          </a:xfrm>
          <a:prstGeom prst="rect">
            <a:avLst/>
          </a:prstGeom>
          <a:ln>
            <a:solidFill>
              <a:schemeClr val="bg1">
                <a:lumMod val="75000"/>
              </a:schemeClr>
            </a:solidFill>
          </a:ln>
        </p:spPr>
      </p:pic>
      <p:sp>
        <p:nvSpPr>
          <p:cNvPr id="3" name="Title 1">
            <a:extLst>
              <a:ext uri="{FF2B5EF4-FFF2-40B4-BE49-F238E27FC236}">
                <a16:creationId xmlns:a16="http://schemas.microsoft.com/office/drawing/2014/main" id="{00F70628-B307-5A40-3936-8F850E9E6DA8}"/>
              </a:ext>
            </a:extLst>
          </p:cNvPr>
          <p:cNvSpPr txBox="1">
            <a:spLocks/>
          </p:cNvSpPr>
          <p:nvPr/>
        </p:nvSpPr>
        <p:spPr>
          <a:xfrm>
            <a:off x="503238" y="503237"/>
            <a:ext cx="11182350" cy="387798"/>
          </a:xfrm>
          <a:prstGeom prst="rect">
            <a:avLst/>
          </a:prstGeom>
        </p:spPr>
        <p:txBody>
          <a:bodyPr vert="horz" lIns="0" tIns="0" rIns="0" bIns="0" rtlCol="0" anchor="t">
            <a:sp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sv-SE" sz="1400" dirty="0">
                <a:latin typeface="Arial" panose="020B0604020202020204" pitchFamily="34" charset="0"/>
                <a:cs typeface="Arial" panose="020B0604020202020204" pitchFamily="34" charset="0"/>
              </a:rPr>
              <a:t>INSTRUKTIONER</a:t>
            </a:r>
            <a:br>
              <a:rPr lang="sv-SE" sz="1400" dirty="0">
                <a:latin typeface="Arial" panose="020B0604020202020204" pitchFamily="34" charset="0"/>
                <a:cs typeface="Arial" panose="020B0604020202020204" pitchFamily="34" charset="0"/>
              </a:rPr>
            </a:br>
            <a:r>
              <a:rPr lang="sv-SE" sz="1400" dirty="0">
                <a:latin typeface="Arial" panose="020B0604020202020204" pitchFamily="34" charset="0"/>
                <a:cs typeface="Arial" panose="020B0604020202020204" pitchFamily="34" charset="0"/>
              </a:rPr>
              <a:t>Arbeta med presentationer</a:t>
            </a:r>
          </a:p>
        </p:txBody>
      </p:sp>
      <p:sp>
        <p:nvSpPr>
          <p:cNvPr id="4" name="textruta 8">
            <a:extLst>
              <a:ext uri="{FF2B5EF4-FFF2-40B4-BE49-F238E27FC236}">
                <a16:creationId xmlns:a16="http://schemas.microsoft.com/office/drawing/2014/main" id="{E5C58548-4DC0-B5BF-9914-730AF393223E}"/>
              </a:ext>
            </a:extLst>
          </p:cNvPr>
          <p:cNvSpPr txBox="1"/>
          <p:nvPr/>
        </p:nvSpPr>
        <p:spPr>
          <a:xfrm>
            <a:off x="6255853" y="1321915"/>
            <a:ext cx="2430028" cy="1748191"/>
          </a:xfrm>
          <a:prstGeom prst="rect">
            <a:avLst/>
          </a:prstGeom>
          <a:noFill/>
        </p:spPr>
        <p:txBody>
          <a:bodyPr wrap="square" lIns="0" tIns="0" rIns="0" bIns="32659" rtlCol="0">
            <a:spAutoFit/>
          </a:bodyPr>
          <a:lstStyle/>
          <a:p>
            <a:pPr>
              <a:lnSpc>
                <a:spcPct val="90000"/>
              </a:lnSpc>
              <a:spcBef>
                <a:spcPts val="200"/>
              </a:spcBef>
              <a:spcAft>
                <a:spcPts val="200"/>
              </a:spcAft>
            </a:pPr>
            <a:r>
              <a:rPr lang="sv-SE" sz="933" b="1" dirty="0">
                <a:latin typeface="Arial" panose="020B0604020202020204" pitchFamily="34" charset="0"/>
                <a:cs typeface="Arial" panose="020B0604020202020204" pitchFamily="34" charset="0"/>
              </a:rPr>
              <a:t>Kan jag klistra in en sida från en annan</a:t>
            </a:r>
            <a:br>
              <a:rPr lang="sv-SE" sz="933" b="1" dirty="0">
                <a:latin typeface="Arial" panose="020B0604020202020204" pitchFamily="34" charset="0"/>
                <a:cs typeface="Arial" panose="020B0604020202020204" pitchFamily="34" charset="0"/>
              </a:rPr>
            </a:br>
            <a:r>
              <a:rPr lang="sv-SE" sz="933" b="1" dirty="0">
                <a:latin typeface="Arial" panose="020B0604020202020204" pitchFamily="34" charset="0"/>
                <a:cs typeface="Arial" panose="020B0604020202020204" pitchFamily="34" charset="0"/>
              </a:rPr>
              <a:t>mall med andra layouter?</a:t>
            </a:r>
          </a:p>
          <a:p>
            <a:pPr>
              <a:spcBef>
                <a:spcPts val="200"/>
              </a:spcBef>
              <a:spcAft>
                <a:spcPts val="200"/>
              </a:spcAft>
            </a:pPr>
            <a:r>
              <a:rPr lang="sv-SE" sz="800" dirty="0">
                <a:latin typeface="Arial" panose="020B0604020202020204" pitchFamily="34" charset="0"/>
                <a:cs typeface="Arial" panose="020B0604020202020204" pitchFamily="34" charset="0"/>
              </a:rPr>
              <a:t>Ja, dock följer layouten från</a:t>
            </a:r>
            <a:br>
              <a:rPr lang="sv-SE" sz="800" dirty="0">
                <a:latin typeface="Arial" panose="020B0604020202020204" pitchFamily="34" charset="0"/>
                <a:cs typeface="Arial" panose="020B0604020202020204" pitchFamily="34" charset="0"/>
              </a:rPr>
            </a:br>
            <a:r>
              <a:rPr lang="sv-SE" sz="800" dirty="0">
                <a:latin typeface="Arial" panose="020B0604020202020204" pitchFamily="34" charset="0"/>
                <a:cs typeface="Arial" panose="020B0604020202020204" pitchFamily="34" charset="0"/>
              </a:rPr>
              <a:t>den andra mallen med in i den</a:t>
            </a:r>
            <a:br>
              <a:rPr lang="sv-SE" sz="800" dirty="0">
                <a:latin typeface="Arial" panose="020B0604020202020204" pitchFamily="34" charset="0"/>
                <a:cs typeface="Arial" panose="020B0604020202020204" pitchFamily="34" charset="0"/>
              </a:rPr>
            </a:br>
            <a:r>
              <a:rPr lang="sv-SE" sz="800" dirty="0">
                <a:latin typeface="Arial" panose="020B0604020202020204" pitchFamily="34" charset="0"/>
                <a:cs typeface="Arial" panose="020B0604020202020204" pitchFamily="34" charset="0"/>
              </a:rPr>
              <a:t>nya mallen, och det kan bli</a:t>
            </a:r>
            <a:br>
              <a:rPr lang="sv-SE" sz="800" dirty="0">
                <a:latin typeface="Arial" panose="020B0604020202020204" pitchFamily="34" charset="0"/>
                <a:cs typeface="Arial" panose="020B0604020202020204" pitchFamily="34" charset="0"/>
              </a:rPr>
            </a:br>
            <a:r>
              <a:rPr lang="sv-SE" sz="800" dirty="0">
                <a:latin typeface="Arial" panose="020B0604020202020204" pitchFamily="34" charset="0"/>
                <a:cs typeface="Arial" panose="020B0604020202020204" pitchFamily="34" charset="0"/>
              </a:rPr>
              <a:t>förvirrande. Dessutom krävs</a:t>
            </a:r>
            <a:br>
              <a:rPr lang="sv-SE" sz="800" dirty="0">
                <a:latin typeface="Arial" panose="020B0604020202020204" pitchFamily="34" charset="0"/>
                <a:cs typeface="Arial" panose="020B0604020202020204" pitchFamily="34" charset="0"/>
              </a:rPr>
            </a:br>
            <a:r>
              <a:rPr lang="sv-SE" sz="800" dirty="0">
                <a:latin typeface="Arial" panose="020B0604020202020204" pitchFamily="34" charset="0"/>
                <a:cs typeface="Arial" panose="020B0604020202020204" pitchFamily="34" charset="0"/>
              </a:rPr>
              <a:t>det att sidan du ska klistra in gjorts</a:t>
            </a:r>
            <a:br>
              <a:rPr lang="sv-SE" sz="800" dirty="0">
                <a:latin typeface="Arial" panose="020B0604020202020204" pitchFamily="34" charset="0"/>
                <a:cs typeface="Arial" panose="020B0604020202020204" pitchFamily="34" charset="0"/>
              </a:rPr>
            </a:br>
            <a:r>
              <a:rPr lang="sv-SE" sz="800" dirty="0">
                <a:latin typeface="Arial" panose="020B0604020202020204" pitchFamily="34" charset="0"/>
                <a:cs typeface="Arial" panose="020B0604020202020204" pitchFamily="34" charset="0"/>
              </a:rPr>
              <a:t>på rätt sätt – dvs att korrekt platshållare använts till rätt typ av innehåll (det är en bra anledning till att alltid använda platshållare där det finns!).</a:t>
            </a:r>
          </a:p>
          <a:p>
            <a:pPr>
              <a:spcBef>
                <a:spcPts val="200"/>
              </a:spcBef>
              <a:spcAft>
                <a:spcPts val="200"/>
              </a:spcAft>
            </a:pPr>
            <a:r>
              <a:rPr lang="sv-SE" sz="800" dirty="0">
                <a:latin typeface="Arial" panose="020B0604020202020204" pitchFamily="34" charset="0"/>
                <a:cs typeface="Arial" panose="020B0604020202020204" pitchFamily="34" charset="0"/>
              </a:rPr>
              <a:t>Vill du vara säker på att det blir rätt? Markera i så fall varje enskilt innehåll (rubrik, text, bild, etc.) och klistra in var för sig i korrekt platshållare din nya mall.</a:t>
            </a:r>
          </a:p>
        </p:txBody>
      </p:sp>
      <p:sp>
        <p:nvSpPr>
          <p:cNvPr id="12" name="textruta 8">
            <a:extLst>
              <a:ext uri="{FF2B5EF4-FFF2-40B4-BE49-F238E27FC236}">
                <a16:creationId xmlns:a16="http://schemas.microsoft.com/office/drawing/2014/main" id="{91614066-FEFC-BE53-7050-C1555829C191}"/>
              </a:ext>
            </a:extLst>
          </p:cNvPr>
          <p:cNvSpPr txBox="1"/>
          <p:nvPr/>
        </p:nvSpPr>
        <p:spPr>
          <a:xfrm>
            <a:off x="3254377" y="1321915"/>
            <a:ext cx="2284079" cy="459698"/>
          </a:xfrm>
          <a:prstGeom prst="rect">
            <a:avLst/>
          </a:prstGeom>
          <a:noFill/>
        </p:spPr>
        <p:txBody>
          <a:bodyPr wrap="square" lIns="0" tIns="0" rIns="0" bIns="32659" rtlCol="0">
            <a:spAutoFit/>
          </a:bodyPr>
          <a:lstStyle/>
          <a:p>
            <a:pPr>
              <a:lnSpc>
                <a:spcPct val="90000"/>
              </a:lnSpc>
              <a:spcBef>
                <a:spcPts val="200"/>
              </a:spcBef>
              <a:spcAft>
                <a:spcPts val="200"/>
              </a:spcAft>
            </a:pPr>
            <a:r>
              <a:rPr lang="sv-SE" sz="933" b="1" dirty="0">
                <a:latin typeface="Arial" panose="020B0604020202020204" pitchFamily="34" charset="0"/>
                <a:cs typeface="Arial" panose="020B0604020202020204" pitchFamily="34" charset="0"/>
              </a:rPr>
              <a:t>Hur tar jag fram stödlinjer?</a:t>
            </a:r>
          </a:p>
          <a:p>
            <a:pPr>
              <a:spcBef>
                <a:spcPts val="200"/>
              </a:spcBef>
              <a:spcAft>
                <a:spcPts val="200"/>
              </a:spcAft>
            </a:pPr>
            <a:r>
              <a:rPr lang="sv-SE" sz="800" dirty="0">
                <a:latin typeface="Arial" panose="020B0604020202020204" pitchFamily="34" charset="0"/>
                <a:cs typeface="Arial" panose="020B0604020202020204" pitchFamily="34" charset="0"/>
              </a:rPr>
              <a:t>Mallens stödlinjer är ett användbart hjälpmedel när man jobbar med innehåll i sin presentation. </a:t>
            </a:r>
          </a:p>
        </p:txBody>
      </p:sp>
      <p:sp>
        <p:nvSpPr>
          <p:cNvPr id="13" name="Arc 13">
            <a:extLst>
              <a:ext uri="{FF2B5EF4-FFF2-40B4-BE49-F238E27FC236}">
                <a16:creationId xmlns:a16="http://schemas.microsoft.com/office/drawing/2014/main" id="{99CCDCD3-E0A9-4EFB-56F2-FD0208E6C1E6}"/>
              </a:ext>
            </a:extLst>
          </p:cNvPr>
          <p:cNvSpPr/>
          <p:nvPr/>
        </p:nvSpPr>
        <p:spPr>
          <a:xfrm>
            <a:off x="3821115" y="2582344"/>
            <a:ext cx="663078" cy="527853"/>
          </a:xfrm>
          <a:prstGeom prst="arc">
            <a:avLst>
              <a:gd name="adj1" fmla="val 11173724"/>
              <a:gd name="adj2" fmla="val 16508443"/>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sz="800" dirty="0">
              <a:latin typeface="Arial" panose="020B0604020202020204" pitchFamily="34" charset="0"/>
              <a:cs typeface="Arial" panose="020B0604020202020204" pitchFamily="34" charset="0"/>
            </a:endParaRPr>
          </a:p>
        </p:txBody>
      </p:sp>
      <p:sp>
        <p:nvSpPr>
          <p:cNvPr id="14" name="textruta 13">
            <a:extLst>
              <a:ext uri="{FF2B5EF4-FFF2-40B4-BE49-F238E27FC236}">
                <a16:creationId xmlns:a16="http://schemas.microsoft.com/office/drawing/2014/main" id="{0A009C2B-5C94-C858-ADEA-18F9994E9670}"/>
              </a:ext>
            </a:extLst>
          </p:cNvPr>
          <p:cNvSpPr txBox="1"/>
          <p:nvPr/>
        </p:nvSpPr>
        <p:spPr>
          <a:xfrm>
            <a:off x="516299" y="1325698"/>
            <a:ext cx="2394731" cy="933525"/>
          </a:xfrm>
          <a:prstGeom prst="rect">
            <a:avLst/>
          </a:prstGeom>
          <a:noFill/>
        </p:spPr>
        <p:txBody>
          <a:bodyPr wrap="square" lIns="0" tIns="0" rIns="0" bIns="0" rtlCol="0">
            <a:spAutoFit/>
          </a:bodyPr>
          <a:lstStyle/>
          <a:p>
            <a:pPr>
              <a:spcBef>
                <a:spcPts val="200"/>
              </a:spcBef>
              <a:spcAft>
                <a:spcPts val="200"/>
              </a:spcAft>
            </a:pPr>
            <a:r>
              <a:rPr lang="sv-SE" sz="933" b="1" dirty="0">
                <a:latin typeface="Arial" panose="020B0604020202020204" pitchFamily="34" charset="0"/>
                <a:cs typeface="Arial" panose="020B0604020202020204" pitchFamily="34" charset="0"/>
              </a:rPr>
              <a:t>Hur redigerar jag sidfot och sidhuvud?</a:t>
            </a:r>
          </a:p>
          <a:p>
            <a:pPr>
              <a:spcBef>
                <a:spcPts val="200"/>
              </a:spcBef>
              <a:spcAft>
                <a:spcPts val="200"/>
              </a:spcAft>
            </a:pPr>
            <a:r>
              <a:rPr lang="sv-SE" sz="800" dirty="0">
                <a:latin typeface="Arial" panose="020B0604020202020204" pitchFamily="34" charset="0"/>
                <a:cs typeface="Arial" panose="020B0604020202020204" pitchFamily="34" charset="0"/>
              </a:rPr>
              <a:t>Under fliken </a:t>
            </a:r>
            <a:r>
              <a:rPr lang="sv-SE" sz="800" b="1" dirty="0">
                <a:latin typeface="Arial" panose="020B0604020202020204" pitchFamily="34" charset="0"/>
                <a:cs typeface="Arial" panose="020B0604020202020204" pitchFamily="34" charset="0"/>
              </a:rPr>
              <a:t>Infoga</a:t>
            </a:r>
            <a:r>
              <a:rPr lang="sv-SE" sz="800" dirty="0">
                <a:latin typeface="Arial" panose="020B0604020202020204" pitchFamily="34" charset="0"/>
                <a:cs typeface="Arial" panose="020B0604020202020204" pitchFamily="34" charset="0"/>
              </a:rPr>
              <a:t> hittar du </a:t>
            </a:r>
            <a:r>
              <a:rPr lang="sv-SE" sz="800" b="1" i="1" dirty="0">
                <a:latin typeface="Arial" panose="020B0604020202020204" pitchFamily="34" charset="0"/>
                <a:cs typeface="Arial" panose="020B0604020202020204" pitchFamily="34" charset="0"/>
              </a:rPr>
              <a:t>Sidhuvud och sidfot</a:t>
            </a:r>
            <a:r>
              <a:rPr lang="sv-SE" sz="800" i="1" dirty="0">
                <a:latin typeface="Arial" panose="020B0604020202020204" pitchFamily="34" charset="0"/>
                <a:cs typeface="Arial" panose="020B0604020202020204" pitchFamily="34" charset="0"/>
              </a:rPr>
              <a:t>. </a:t>
            </a:r>
            <a:r>
              <a:rPr lang="sv-SE" sz="800" dirty="0">
                <a:latin typeface="Arial" panose="020B0604020202020204" pitchFamily="34" charset="0"/>
                <a:cs typeface="Arial" panose="020B0604020202020204" pitchFamily="34" charset="0"/>
              </a:rPr>
              <a:t>När du klickar här öppnas en dialogruta med olika val du kan göra för att redigera sidfot och sidhuvud. Vill du att dina ändringar ska gälla för alla layouter väljer du </a:t>
            </a:r>
            <a:r>
              <a:rPr lang="sv-SE" sz="800" i="1" dirty="0">
                <a:latin typeface="Arial" panose="020B0604020202020204" pitchFamily="34" charset="0"/>
                <a:cs typeface="Arial" panose="020B0604020202020204" pitchFamily="34" charset="0"/>
              </a:rPr>
              <a:t>Använd för alla. </a:t>
            </a:r>
            <a:r>
              <a:rPr lang="sv-SE" sz="800" dirty="0">
                <a:latin typeface="Arial" panose="020B0604020202020204" pitchFamily="34" charset="0"/>
                <a:cs typeface="Arial" panose="020B0604020202020204" pitchFamily="34" charset="0"/>
              </a:rPr>
              <a:t>Vill du bara ändra på sidan du står på väljer du </a:t>
            </a:r>
            <a:r>
              <a:rPr lang="sv-SE" sz="800" i="1" dirty="0">
                <a:latin typeface="Arial" panose="020B0604020202020204" pitchFamily="34" charset="0"/>
                <a:cs typeface="Arial" panose="020B0604020202020204" pitchFamily="34" charset="0"/>
              </a:rPr>
              <a:t> </a:t>
            </a:r>
            <a:r>
              <a:rPr lang="sv-SE" sz="800" dirty="0">
                <a:latin typeface="Arial" panose="020B0604020202020204" pitchFamily="34" charset="0"/>
                <a:cs typeface="Arial" panose="020B0604020202020204" pitchFamily="34" charset="0"/>
              </a:rPr>
              <a:t>att </a:t>
            </a:r>
            <a:r>
              <a:rPr lang="sv-SE" sz="800" i="1" dirty="0">
                <a:latin typeface="Arial" panose="020B0604020202020204" pitchFamily="34" charset="0"/>
                <a:cs typeface="Arial" panose="020B0604020202020204" pitchFamily="34" charset="0"/>
              </a:rPr>
              <a:t>Använd</a:t>
            </a:r>
            <a:r>
              <a:rPr lang="sv-SE" sz="800" dirty="0">
                <a:latin typeface="Arial" panose="020B0604020202020204" pitchFamily="34" charset="0"/>
                <a:cs typeface="Arial" panose="020B0604020202020204" pitchFamily="34" charset="0"/>
              </a:rPr>
              <a:t>. </a:t>
            </a:r>
          </a:p>
        </p:txBody>
      </p:sp>
      <p:sp>
        <p:nvSpPr>
          <p:cNvPr id="18" name="Oval 14">
            <a:extLst>
              <a:ext uri="{FF2B5EF4-FFF2-40B4-BE49-F238E27FC236}">
                <a16:creationId xmlns:a16="http://schemas.microsoft.com/office/drawing/2014/main" id="{77DC2EBB-5B78-8C97-400F-7DF4D424275E}"/>
              </a:ext>
            </a:extLst>
          </p:cNvPr>
          <p:cNvSpPr/>
          <p:nvPr/>
        </p:nvSpPr>
        <p:spPr>
          <a:xfrm>
            <a:off x="3241316" y="2856832"/>
            <a:ext cx="767124" cy="2462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r>
              <a:rPr lang="sv-SE" sz="800" dirty="0">
                <a:solidFill>
                  <a:schemeClr val="tx1"/>
                </a:solidFill>
                <a:latin typeface="Arial" panose="020B0604020202020204" pitchFamily="34" charset="0"/>
                <a:cs typeface="Arial" panose="020B0604020202020204" pitchFamily="34" charset="0"/>
              </a:rPr>
              <a:t>Kryssa </a:t>
            </a:r>
            <a:r>
              <a:rPr lang="sv-SE" sz="800" i="1" dirty="0">
                <a:solidFill>
                  <a:schemeClr val="tx1"/>
                </a:solidFill>
                <a:latin typeface="Arial" panose="020B0604020202020204" pitchFamily="34" charset="0"/>
                <a:cs typeface="Arial" panose="020B0604020202020204" pitchFamily="34" charset="0"/>
              </a:rPr>
              <a:t>Stödlinjer</a:t>
            </a:r>
            <a:br>
              <a:rPr lang="sv-SE" sz="800" dirty="0">
                <a:solidFill>
                  <a:schemeClr val="tx1"/>
                </a:solidFill>
                <a:latin typeface="Arial" panose="020B0604020202020204" pitchFamily="34" charset="0"/>
                <a:cs typeface="Arial" panose="020B0604020202020204" pitchFamily="34" charset="0"/>
              </a:rPr>
            </a:br>
            <a:r>
              <a:rPr lang="sv-SE" sz="800" dirty="0">
                <a:solidFill>
                  <a:schemeClr val="tx1"/>
                </a:solidFill>
                <a:latin typeface="Arial" panose="020B0604020202020204" pitchFamily="34" charset="0"/>
                <a:cs typeface="Arial" panose="020B0604020202020204" pitchFamily="34" charset="0"/>
              </a:rPr>
              <a:t>under fliken </a:t>
            </a:r>
            <a:r>
              <a:rPr lang="sv-SE" sz="800" i="1" dirty="0">
                <a:solidFill>
                  <a:schemeClr val="tx1"/>
                </a:solidFill>
                <a:latin typeface="Arial" panose="020B0604020202020204" pitchFamily="34" charset="0"/>
                <a:cs typeface="Arial" panose="020B0604020202020204" pitchFamily="34" charset="0"/>
              </a:rPr>
              <a:t>Visa</a:t>
            </a:r>
          </a:p>
        </p:txBody>
      </p:sp>
      <p:pic>
        <p:nvPicPr>
          <p:cNvPr id="19" name="Bildobjekt 18">
            <a:extLst>
              <a:ext uri="{FF2B5EF4-FFF2-40B4-BE49-F238E27FC236}">
                <a16:creationId xmlns:a16="http://schemas.microsoft.com/office/drawing/2014/main" id="{B246A1E8-5975-210D-2F9B-E0B0F94C705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254377" y="1872749"/>
            <a:ext cx="2686285" cy="419066"/>
          </a:xfrm>
          <a:prstGeom prst="rect">
            <a:avLst/>
          </a:prstGeom>
        </p:spPr>
      </p:pic>
      <p:pic>
        <p:nvPicPr>
          <p:cNvPr id="20" name="Bildobjekt 19">
            <a:extLst>
              <a:ext uri="{FF2B5EF4-FFF2-40B4-BE49-F238E27FC236}">
                <a16:creationId xmlns:a16="http://schemas.microsoft.com/office/drawing/2014/main" id="{1CB218C2-1450-D876-E74B-3F38868F3009}"/>
              </a:ext>
            </a:extLst>
          </p:cNvPr>
          <p:cNvPicPr>
            <a:picLocks noChangeAspect="1"/>
          </p:cNvPicPr>
          <p:nvPr/>
        </p:nvPicPr>
        <p:blipFill>
          <a:blip r:embed="rId5"/>
          <a:srcRect/>
          <a:stretch/>
        </p:blipFill>
        <p:spPr>
          <a:xfrm>
            <a:off x="4195765" y="2085544"/>
            <a:ext cx="1342694" cy="768176"/>
          </a:xfrm>
          <a:prstGeom prst="rect">
            <a:avLst/>
          </a:prstGeom>
          <a:ln w="3175">
            <a:solidFill>
              <a:schemeClr val="tx1">
                <a:lumMod val="50000"/>
                <a:lumOff val="50000"/>
              </a:schemeClr>
            </a:solidFill>
          </a:ln>
          <a:effectLst>
            <a:outerShdw blurRad="50800" dist="38100" dir="16200000" rotWithShape="0">
              <a:prstClr val="black">
                <a:alpha val="40000"/>
              </a:prstClr>
            </a:outerShdw>
          </a:effectLst>
        </p:spPr>
      </p:pic>
      <p:cxnSp>
        <p:nvCxnSpPr>
          <p:cNvPr id="6" name="Straight Connector 33">
            <a:extLst>
              <a:ext uri="{FF2B5EF4-FFF2-40B4-BE49-F238E27FC236}">
                <a16:creationId xmlns:a16="http://schemas.microsoft.com/office/drawing/2014/main" id="{65F39E09-CBCB-1DC2-B4B9-E4CEF69F5D97}"/>
              </a:ext>
            </a:extLst>
          </p:cNvPr>
          <p:cNvCxnSpPr/>
          <p:nvPr/>
        </p:nvCxnSpPr>
        <p:spPr>
          <a:xfrm>
            <a:off x="6077528" y="1321915"/>
            <a:ext cx="0" cy="47021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38">
            <a:extLst>
              <a:ext uri="{FF2B5EF4-FFF2-40B4-BE49-F238E27FC236}">
                <a16:creationId xmlns:a16="http://schemas.microsoft.com/office/drawing/2014/main" id="{81A88871-3D17-6639-A95F-3BABF886E893}"/>
              </a:ext>
            </a:extLst>
          </p:cNvPr>
          <p:cNvCxnSpPr/>
          <p:nvPr/>
        </p:nvCxnSpPr>
        <p:spPr>
          <a:xfrm>
            <a:off x="8843195" y="1321915"/>
            <a:ext cx="0" cy="47021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43">
            <a:extLst>
              <a:ext uri="{FF2B5EF4-FFF2-40B4-BE49-F238E27FC236}">
                <a16:creationId xmlns:a16="http://schemas.microsoft.com/office/drawing/2014/main" id="{A49E1C12-C6C7-B865-0B33-1332B615505D}"/>
              </a:ext>
            </a:extLst>
          </p:cNvPr>
          <p:cNvCxnSpPr/>
          <p:nvPr/>
        </p:nvCxnSpPr>
        <p:spPr>
          <a:xfrm>
            <a:off x="3095042" y="1321915"/>
            <a:ext cx="0" cy="47021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2" name="Bildobjekt 1">
            <a:extLst>
              <a:ext uri="{FF2B5EF4-FFF2-40B4-BE49-F238E27FC236}">
                <a16:creationId xmlns:a16="http://schemas.microsoft.com/office/drawing/2014/main" id="{46C654DF-2C46-086A-1C74-17992BF76C3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958709" y="1617475"/>
            <a:ext cx="727172" cy="528063"/>
          </a:xfrm>
          <a:prstGeom prst="rect">
            <a:avLst/>
          </a:prstGeom>
        </p:spPr>
      </p:pic>
      <p:sp>
        <p:nvSpPr>
          <p:cNvPr id="10" name="textruta 8">
            <a:extLst>
              <a:ext uri="{FF2B5EF4-FFF2-40B4-BE49-F238E27FC236}">
                <a16:creationId xmlns:a16="http://schemas.microsoft.com/office/drawing/2014/main" id="{B4B54B02-782E-D80E-3087-5E91D8A59EF1}"/>
              </a:ext>
            </a:extLst>
          </p:cNvPr>
          <p:cNvSpPr txBox="1"/>
          <p:nvPr/>
        </p:nvSpPr>
        <p:spPr>
          <a:xfrm>
            <a:off x="9011879" y="1321915"/>
            <a:ext cx="2562224" cy="1366613"/>
          </a:xfrm>
          <a:prstGeom prst="rect">
            <a:avLst/>
          </a:prstGeom>
          <a:noFill/>
        </p:spPr>
        <p:txBody>
          <a:bodyPr wrap="square" lIns="0" tIns="0" rIns="0" bIns="32659" rtlCol="0">
            <a:spAutoFit/>
          </a:bodyPr>
          <a:lstStyle/>
          <a:p>
            <a:pPr>
              <a:spcBef>
                <a:spcPts val="200"/>
              </a:spcBef>
              <a:spcAft>
                <a:spcPts val="200"/>
              </a:spcAft>
            </a:pPr>
            <a:r>
              <a:rPr lang="sv-SE" sz="933" b="1" dirty="0">
                <a:latin typeface="Arial" panose="020B0604020202020204" pitchFamily="34" charset="0"/>
                <a:cs typeface="Arial" panose="020B0604020202020204" pitchFamily="34" charset="0"/>
              </a:rPr>
              <a:t>Spara som PDF</a:t>
            </a:r>
          </a:p>
          <a:p>
            <a:pPr>
              <a:spcBef>
                <a:spcPts val="200"/>
              </a:spcBef>
              <a:spcAft>
                <a:spcPts val="200"/>
              </a:spcAft>
            </a:pPr>
            <a:r>
              <a:rPr lang="sv-SE" sz="800" dirty="0">
                <a:latin typeface="Arial" panose="020B0604020202020204" pitchFamily="34" charset="0"/>
                <a:cs typeface="Arial" panose="020B0604020202020204" pitchFamily="34" charset="0"/>
              </a:rPr>
              <a:t>Att spara sitt dokument som PDF är en bra idé när det ska mailas eller skickas för granskning. PDF-formatet väger inte lika mycket som en presentationsfil. Tänk dock på att varken infogade videos eller animeringar kommer med i PDF-versionen.</a:t>
            </a:r>
          </a:p>
          <a:p>
            <a:pPr marL="171459" indent="-171459">
              <a:spcBef>
                <a:spcPts val="200"/>
              </a:spcBef>
              <a:spcAft>
                <a:spcPts val="200"/>
              </a:spcAft>
              <a:buFont typeface="Calibri" panose="020F0502020204030204" pitchFamily="34" charset="0"/>
              <a:buChar char="→"/>
            </a:pPr>
            <a:r>
              <a:rPr lang="sv-SE" sz="800" dirty="0">
                <a:latin typeface="Arial" panose="020B0604020202020204" pitchFamily="34" charset="0"/>
                <a:cs typeface="Arial" panose="020B0604020202020204" pitchFamily="34" charset="0"/>
              </a:rPr>
              <a:t>Gå till Arkiv och trycka Spara som.</a:t>
            </a:r>
          </a:p>
          <a:p>
            <a:pPr marL="171459" indent="-171459">
              <a:spcBef>
                <a:spcPts val="200"/>
              </a:spcBef>
              <a:spcAft>
                <a:spcPts val="200"/>
              </a:spcAft>
              <a:buFont typeface="Calibri" panose="020F0502020204030204" pitchFamily="34" charset="0"/>
              <a:buChar char="→"/>
            </a:pPr>
            <a:r>
              <a:rPr lang="sv-SE" sz="800" dirty="0">
                <a:latin typeface="Arial" panose="020B0604020202020204" pitchFamily="34" charset="0"/>
                <a:cs typeface="Arial" panose="020B0604020202020204" pitchFamily="34" charset="0"/>
              </a:rPr>
              <a:t>Klicka på rullistan </a:t>
            </a:r>
            <a:r>
              <a:rPr lang="sv-SE" sz="800" i="1" dirty="0">
                <a:latin typeface="Arial" panose="020B0604020202020204" pitchFamily="34" charset="0"/>
                <a:cs typeface="Arial" panose="020B0604020202020204" pitchFamily="34" charset="0"/>
              </a:rPr>
              <a:t>Filformat </a:t>
            </a:r>
            <a:r>
              <a:rPr lang="sv-SE" sz="800" dirty="0">
                <a:latin typeface="Arial" panose="020B0604020202020204" pitchFamily="34" charset="0"/>
                <a:cs typeface="Arial" panose="020B0604020202020204" pitchFamily="34" charset="0"/>
              </a:rPr>
              <a:t>och välj PDF.</a:t>
            </a:r>
          </a:p>
          <a:p>
            <a:pPr marL="171459" indent="-171459">
              <a:spcBef>
                <a:spcPts val="200"/>
              </a:spcBef>
              <a:spcAft>
                <a:spcPts val="200"/>
              </a:spcAft>
              <a:buFont typeface="Calibri" panose="020F0502020204030204" pitchFamily="34" charset="0"/>
              <a:buChar char="→"/>
            </a:pPr>
            <a:r>
              <a:rPr lang="sv-SE" sz="800" dirty="0">
                <a:latin typeface="Arial" panose="020B0604020202020204" pitchFamily="34" charset="0"/>
                <a:cs typeface="Arial" panose="020B0604020202020204" pitchFamily="34" charset="0"/>
              </a:rPr>
              <a:t>Tryck på </a:t>
            </a:r>
            <a:r>
              <a:rPr lang="sv-SE" sz="800" i="1" dirty="0">
                <a:latin typeface="Arial" panose="020B0604020202020204" pitchFamily="34" charset="0"/>
                <a:cs typeface="Arial" panose="020B0604020202020204" pitchFamily="34" charset="0"/>
              </a:rPr>
              <a:t>Spara</a:t>
            </a:r>
          </a:p>
        </p:txBody>
      </p:sp>
      <p:sp>
        <p:nvSpPr>
          <p:cNvPr id="11" name="textruta 8">
            <a:extLst>
              <a:ext uri="{FF2B5EF4-FFF2-40B4-BE49-F238E27FC236}">
                <a16:creationId xmlns:a16="http://schemas.microsoft.com/office/drawing/2014/main" id="{3EBD7945-238F-DF9E-8C0E-93D789CC9FFE}"/>
              </a:ext>
            </a:extLst>
          </p:cNvPr>
          <p:cNvSpPr txBox="1"/>
          <p:nvPr/>
        </p:nvSpPr>
        <p:spPr>
          <a:xfrm>
            <a:off x="6255853" y="3239526"/>
            <a:ext cx="2430028" cy="1372768"/>
          </a:xfrm>
          <a:prstGeom prst="rect">
            <a:avLst/>
          </a:prstGeom>
          <a:noFill/>
        </p:spPr>
        <p:txBody>
          <a:bodyPr wrap="square" lIns="0" tIns="0" rIns="0" bIns="32659" rtlCol="0">
            <a:spAutoFit/>
          </a:bodyPr>
          <a:lstStyle/>
          <a:p>
            <a:pPr>
              <a:lnSpc>
                <a:spcPct val="90000"/>
              </a:lnSpc>
              <a:spcBef>
                <a:spcPts val="200"/>
              </a:spcBef>
              <a:spcAft>
                <a:spcPts val="200"/>
              </a:spcAft>
            </a:pPr>
            <a:r>
              <a:rPr lang="sv-SE" sz="933" b="1" dirty="0">
                <a:latin typeface="Arial" panose="020B0604020202020204" pitchFamily="34" charset="0"/>
                <a:cs typeface="Arial" panose="020B0604020202020204" pitchFamily="34" charset="0"/>
              </a:rPr>
              <a:t>Felaktiga layouts</a:t>
            </a:r>
          </a:p>
          <a:p>
            <a:pPr>
              <a:spcBef>
                <a:spcPts val="200"/>
              </a:spcBef>
              <a:spcAft>
                <a:spcPts val="200"/>
              </a:spcAft>
            </a:pPr>
            <a:r>
              <a:rPr lang="sv-SE" sz="800" dirty="0">
                <a:latin typeface="Arial" panose="020B0604020202020204" pitchFamily="34" charset="0"/>
                <a:cs typeface="Arial" panose="020B0604020202020204" pitchFamily="34" charset="0"/>
              </a:rPr>
              <a:t>Ifall man klipper hela sidor från en presentation till en annan är risken att man även får med sig den gamla sidans </a:t>
            </a:r>
            <a:r>
              <a:rPr lang="sv-SE" sz="800" i="1" dirty="0">
                <a:latin typeface="Arial" panose="020B0604020202020204" pitchFamily="34" charset="0"/>
                <a:cs typeface="Arial" panose="020B0604020202020204" pitchFamily="34" charset="0"/>
              </a:rPr>
              <a:t>layout.</a:t>
            </a:r>
            <a:r>
              <a:rPr lang="sv-SE" sz="800" dirty="0">
                <a:latin typeface="Arial" panose="020B0604020202020204" pitchFamily="34" charset="0"/>
                <a:cs typeface="Arial" panose="020B0604020202020204" pitchFamily="34" charset="0"/>
              </a:rPr>
              <a:t> Ifall det händer kommer den felaktiga layouten att hamna sist i listan, d.v.s. efter layout med namn </a:t>
            </a:r>
            <a:r>
              <a:rPr lang="sv-SE" sz="800" i="1" dirty="0">
                <a:latin typeface="Arial" panose="020B0604020202020204" pitchFamily="34" charset="0"/>
                <a:cs typeface="Arial" panose="020B0604020202020204" pitchFamily="34" charset="0"/>
              </a:rPr>
              <a:t>”Sidor efter denna sida…”. </a:t>
            </a:r>
          </a:p>
          <a:p>
            <a:pPr>
              <a:spcBef>
                <a:spcPts val="200"/>
              </a:spcBef>
              <a:spcAft>
                <a:spcPts val="200"/>
              </a:spcAft>
            </a:pPr>
            <a:r>
              <a:rPr lang="sv-SE" sz="800" dirty="0">
                <a:latin typeface="Arial" panose="020B0604020202020204" pitchFamily="34" charset="0"/>
                <a:cs typeface="Arial" panose="020B0604020202020204" pitchFamily="34" charset="0"/>
              </a:rPr>
              <a:t>För att rätta till det går det bra att applicera en ny layout på din inklippta sida. Se därefter till att allt innehåll placeras i korrekt platshållare i den nya layouten.</a:t>
            </a:r>
          </a:p>
        </p:txBody>
      </p:sp>
      <p:sp>
        <p:nvSpPr>
          <p:cNvPr id="15" name="Arc 23">
            <a:extLst>
              <a:ext uri="{FF2B5EF4-FFF2-40B4-BE49-F238E27FC236}">
                <a16:creationId xmlns:a16="http://schemas.microsoft.com/office/drawing/2014/main" id="{5BD432DA-5315-9714-5D30-1B65938D4E4B}"/>
              </a:ext>
            </a:extLst>
          </p:cNvPr>
          <p:cNvSpPr/>
          <p:nvPr/>
        </p:nvSpPr>
        <p:spPr>
          <a:xfrm>
            <a:off x="6927078" y="4940925"/>
            <a:ext cx="963868" cy="712000"/>
          </a:xfrm>
          <a:prstGeom prst="arc">
            <a:avLst>
              <a:gd name="adj1" fmla="val 13704885"/>
              <a:gd name="adj2" fmla="val 19061084"/>
            </a:avLst>
          </a:prstGeom>
          <a:ln>
            <a:solidFill>
              <a:schemeClr val="tx2"/>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sz="800" dirty="0">
              <a:latin typeface="Arial" panose="020B0604020202020204" pitchFamily="34" charset="0"/>
              <a:cs typeface="Arial" panose="020B0604020202020204" pitchFamily="34" charset="0"/>
            </a:endParaRPr>
          </a:p>
        </p:txBody>
      </p:sp>
      <p:sp>
        <p:nvSpPr>
          <p:cNvPr id="16" name="Oval 14">
            <a:extLst>
              <a:ext uri="{FF2B5EF4-FFF2-40B4-BE49-F238E27FC236}">
                <a16:creationId xmlns:a16="http://schemas.microsoft.com/office/drawing/2014/main" id="{FB314D83-27C7-C442-C246-664527733897}"/>
              </a:ext>
            </a:extLst>
          </p:cNvPr>
          <p:cNvSpPr/>
          <p:nvPr/>
        </p:nvSpPr>
        <p:spPr>
          <a:xfrm>
            <a:off x="7733817" y="5009066"/>
            <a:ext cx="658835" cy="4924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spAutoFit/>
          </a:bodyPr>
          <a:lstStyle/>
          <a:p>
            <a:r>
              <a:rPr lang="sv-SE" sz="800" dirty="0">
                <a:solidFill>
                  <a:schemeClr val="tx1"/>
                </a:solidFill>
                <a:latin typeface="Arial" panose="020B0604020202020204" pitchFamily="34" charset="0"/>
                <a:cs typeface="Arial" panose="020B0604020202020204" pitchFamily="34" charset="0"/>
              </a:rPr>
              <a:t>Layouts som</a:t>
            </a:r>
            <a:br>
              <a:rPr lang="sv-SE" sz="800" dirty="0">
                <a:solidFill>
                  <a:schemeClr val="tx1"/>
                </a:solidFill>
                <a:latin typeface="Arial" panose="020B0604020202020204" pitchFamily="34" charset="0"/>
                <a:cs typeface="Arial" panose="020B0604020202020204" pitchFamily="34" charset="0"/>
              </a:rPr>
            </a:br>
            <a:r>
              <a:rPr lang="sv-SE" sz="800" dirty="0">
                <a:solidFill>
                  <a:schemeClr val="tx1"/>
                </a:solidFill>
                <a:latin typeface="Arial" panose="020B0604020202020204" pitchFamily="34" charset="0"/>
                <a:cs typeface="Arial" panose="020B0604020202020204" pitchFamily="34" charset="0"/>
              </a:rPr>
              <a:t>ligger efter</a:t>
            </a:r>
            <a:br>
              <a:rPr lang="sv-SE" sz="800" dirty="0">
                <a:solidFill>
                  <a:schemeClr val="tx1"/>
                </a:solidFill>
                <a:latin typeface="Arial" panose="020B0604020202020204" pitchFamily="34" charset="0"/>
                <a:cs typeface="Arial" panose="020B0604020202020204" pitchFamily="34" charset="0"/>
              </a:rPr>
            </a:br>
            <a:r>
              <a:rPr lang="sv-SE" sz="800" dirty="0">
                <a:solidFill>
                  <a:schemeClr val="tx1"/>
                </a:solidFill>
                <a:latin typeface="Arial" panose="020B0604020202020204" pitchFamily="34" charset="0"/>
                <a:cs typeface="Arial" panose="020B0604020202020204" pitchFamily="34" charset="0"/>
              </a:rPr>
              <a:t>denna hör ej</a:t>
            </a:r>
            <a:br>
              <a:rPr lang="sv-SE" sz="800" dirty="0">
                <a:solidFill>
                  <a:schemeClr val="tx1"/>
                </a:solidFill>
                <a:latin typeface="Arial" panose="020B0604020202020204" pitchFamily="34" charset="0"/>
                <a:cs typeface="Arial" panose="020B0604020202020204" pitchFamily="34" charset="0"/>
              </a:rPr>
            </a:br>
            <a:r>
              <a:rPr lang="sv-SE" sz="800" dirty="0">
                <a:solidFill>
                  <a:schemeClr val="tx1"/>
                </a:solidFill>
                <a:latin typeface="Arial" panose="020B0604020202020204" pitchFamily="34" charset="0"/>
                <a:cs typeface="Arial" panose="020B0604020202020204" pitchFamily="34" charset="0"/>
              </a:rPr>
              <a:t>till denna mall.</a:t>
            </a:r>
          </a:p>
        </p:txBody>
      </p:sp>
      <p:pic>
        <p:nvPicPr>
          <p:cNvPr id="24" name="Bildobjekt 23">
            <a:extLst>
              <a:ext uri="{FF2B5EF4-FFF2-40B4-BE49-F238E27FC236}">
                <a16:creationId xmlns:a16="http://schemas.microsoft.com/office/drawing/2014/main" id="{9EE0FAB4-DE69-8B76-FE0B-C1E66557745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r="557" b="1279"/>
          <a:stretch/>
        </p:blipFill>
        <p:spPr>
          <a:xfrm>
            <a:off x="531024" y="2410690"/>
            <a:ext cx="2331375" cy="1551869"/>
          </a:xfrm>
          <a:prstGeom prst="rect">
            <a:avLst/>
          </a:prstGeom>
          <a:ln>
            <a:solidFill>
              <a:schemeClr val="bg1">
                <a:lumMod val="75000"/>
              </a:schemeClr>
            </a:solidFill>
          </a:ln>
        </p:spPr>
      </p:pic>
      <p:sp>
        <p:nvSpPr>
          <p:cNvPr id="25" name="Rektangel: rundade hörn 24">
            <a:hlinkClick r:id="rId8"/>
            <a:extLst>
              <a:ext uri="{FF2B5EF4-FFF2-40B4-BE49-F238E27FC236}">
                <a16:creationId xmlns:a16="http://schemas.microsoft.com/office/drawing/2014/main" id="{7AC65C16-CB2C-3456-C2D4-F8B46EC0512B}"/>
              </a:ext>
            </a:extLst>
          </p:cNvPr>
          <p:cNvSpPr/>
          <p:nvPr/>
        </p:nvSpPr>
        <p:spPr>
          <a:xfrm>
            <a:off x="531024" y="4196489"/>
            <a:ext cx="963869" cy="270000"/>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latin typeface="Arial" panose="020B0604020202020204" pitchFamily="34" charset="0"/>
                <a:cs typeface="Arial" panose="020B0604020202020204" pitchFamily="34" charset="0"/>
              </a:rPr>
              <a:t>Lär dig mer</a:t>
            </a:r>
          </a:p>
        </p:txBody>
      </p:sp>
      <p:sp>
        <p:nvSpPr>
          <p:cNvPr id="26" name="Rektangel: rundade hörn 25">
            <a:hlinkClick r:id="rId9"/>
            <a:extLst>
              <a:ext uri="{FF2B5EF4-FFF2-40B4-BE49-F238E27FC236}">
                <a16:creationId xmlns:a16="http://schemas.microsoft.com/office/drawing/2014/main" id="{C1D2A09E-D8CB-3A22-B8AB-5C6BFBDBDB5D}"/>
              </a:ext>
            </a:extLst>
          </p:cNvPr>
          <p:cNvSpPr/>
          <p:nvPr/>
        </p:nvSpPr>
        <p:spPr>
          <a:xfrm>
            <a:off x="3252357" y="3336801"/>
            <a:ext cx="963869" cy="270000"/>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latin typeface="Arial" panose="020B0604020202020204" pitchFamily="34" charset="0"/>
                <a:cs typeface="Arial" panose="020B0604020202020204" pitchFamily="34" charset="0"/>
              </a:rPr>
              <a:t>Lär dig mer</a:t>
            </a:r>
          </a:p>
        </p:txBody>
      </p:sp>
      <p:sp>
        <p:nvSpPr>
          <p:cNvPr id="27" name="Rektangel: rundade hörn 26">
            <a:hlinkClick r:id="rId10"/>
            <a:extLst>
              <a:ext uri="{FF2B5EF4-FFF2-40B4-BE49-F238E27FC236}">
                <a16:creationId xmlns:a16="http://schemas.microsoft.com/office/drawing/2014/main" id="{6C65DFAA-5159-C116-6CE2-10386DAB856D}"/>
              </a:ext>
            </a:extLst>
          </p:cNvPr>
          <p:cNvSpPr/>
          <p:nvPr/>
        </p:nvSpPr>
        <p:spPr>
          <a:xfrm>
            <a:off x="9011879" y="2846270"/>
            <a:ext cx="963869" cy="270000"/>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latin typeface="Arial" panose="020B0604020202020204" pitchFamily="34" charset="0"/>
                <a:cs typeface="Arial" panose="020B0604020202020204" pitchFamily="34" charset="0"/>
              </a:rPr>
              <a:t>Lär dig mer</a:t>
            </a:r>
          </a:p>
        </p:txBody>
      </p:sp>
      <p:sp>
        <p:nvSpPr>
          <p:cNvPr id="5" name="Slide Number Placeholder 4">
            <a:extLst>
              <a:ext uri="{FF2B5EF4-FFF2-40B4-BE49-F238E27FC236}">
                <a16:creationId xmlns:a16="http://schemas.microsoft.com/office/drawing/2014/main" id="{75EC3935-00FB-F871-1EAD-7FC6E90EE68C}"/>
              </a:ext>
            </a:extLst>
          </p:cNvPr>
          <p:cNvSpPr>
            <a:spLocks noGrp="1"/>
          </p:cNvSpPr>
          <p:nvPr>
            <p:ph type="sldNum" sz="quarter" idx="12"/>
          </p:nvPr>
        </p:nvSpPr>
        <p:spPr/>
        <p:txBody>
          <a:bodyPr/>
          <a:lstStyle/>
          <a:p>
            <a:fld id="{AE086683-F536-42AB-ABBC-F4803DFE8DBC}" type="slidenum">
              <a:rPr lang="sv-SE" smtClean="0"/>
              <a:t>3</a:t>
            </a:fld>
            <a:endParaRPr lang="sv-SE" dirty="0"/>
          </a:p>
        </p:txBody>
      </p:sp>
    </p:spTree>
    <p:extLst>
      <p:ext uri="{BB962C8B-B14F-4D97-AF65-F5344CB8AC3E}">
        <p14:creationId xmlns:p14="http://schemas.microsoft.com/office/powerpoint/2010/main" val="1277013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show="0">
  <p:cSld>
    <p:bg>
      <p:bgPr>
        <a:solidFill>
          <a:schemeClr val="bg1"/>
        </a:solidFill>
        <a:effectLst/>
      </p:bgPr>
    </p:bg>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C0CD57F5-175E-5B8D-2A3C-CC57C56439AA}"/>
              </a:ext>
            </a:extLst>
          </p:cNvPr>
          <p:cNvSpPr txBox="1"/>
          <p:nvPr/>
        </p:nvSpPr>
        <p:spPr>
          <a:xfrm>
            <a:off x="6410114" y="1341371"/>
            <a:ext cx="2552695" cy="808511"/>
          </a:xfrm>
          <a:prstGeom prst="rect">
            <a:avLst/>
          </a:prstGeom>
          <a:noFill/>
        </p:spPr>
        <p:txBody>
          <a:bodyPr wrap="square" lIns="0" tIns="0" rIns="0" bIns="32659" rtlCol="0">
            <a:spAutoFit/>
          </a:bodyPr>
          <a:lstStyle/>
          <a:p>
            <a:pPr>
              <a:lnSpc>
                <a:spcPct val="90000"/>
              </a:lnSpc>
              <a:spcBef>
                <a:spcPts val="200"/>
              </a:spcBef>
              <a:spcAft>
                <a:spcPts val="200"/>
              </a:spcAft>
            </a:pPr>
            <a:r>
              <a:rPr lang="sv-SE" sz="933" b="1" dirty="0">
                <a:latin typeface="Arial" panose="020B0604020202020204" pitchFamily="34" charset="0"/>
                <a:cs typeface="Arial" panose="020B0604020202020204" pitchFamily="34" charset="0"/>
              </a:rPr>
              <a:t>Kommentarer</a:t>
            </a:r>
          </a:p>
          <a:p>
            <a:pPr>
              <a:spcBef>
                <a:spcPts val="200"/>
              </a:spcBef>
              <a:spcAft>
                <a:spcPts val="200"/>
              </a:spcAft>
            </a:pPr>
            <a:r>
              <a:rPr lang="sv-SE" sz="800" dirty="0">
                <a:latin typeface="Arial" panose="020B0604020202020204" pitchFamily="34" charset="0"/>
                <a:cs typeface="Arial" panose="020B0604020202020204" pitchFamily="34" charset="0"/>
              </a:rPr>
              <a:t>Inbyggt i PowerPoint finns möjligheten att lägga till kommentarer till </a:t>
            </a:r>
            <a:r>
              <a:rPr lang="sv-SE" sz="800" dirty="0" err="1">
                <a:latin typeface="Arial" panose="020B0604020202020204" pitchFamily="34" charset="0"/>
                <a:cs typeface="Arial" panose="020B0604020202020204" pitchFamily="34" charset="0"/>
              </a:rPr>
              <a:t>slides</a:t>
            </a:r>
            <a:r>
              <a:rPr lang="sv-SE" sz="800" dirty="0">
                <a:latin typeface="Arial" panose="020B0604020202020204" pitchFamily="34" charset="0"/>
                <a:cs typeface="Arial" panose="020B0604020202020204" pitchFamily="34" charset="0"/>
              </a:rPr>
              <a:t>.</a:t>
            </a:r>
          </a:p>
          <a:p>
            <a:pPr marL="171459" indent="-171459">
              <a:spcBef>
                <a:spcPts val="200"/>
              </a:spcBef>
              <a:spcAft>
                <a:spcPts val="200"/>
              </a:spcAft>
              <a:buFont typeface="Calibri" panose="020F0502020204030204" pitchFamily="34" charset="0"/>
              <a:buChar char="→"/>
            </a:pPr>
            <a:r>
              <a:rPr lang="sv-SE" sz="800" dirty="0">
                <a:latin typeface="Arial" panose="020B0604020202020204" pitchFamily="34" charset="0"/>
                <a:cs typeface="Arial" panose="020B0604020202020204" pitchFamily="34" charset="0"/>
              </a:rPr>
              <a:t>Gå till fliken </a:t>
            </a:r>
            <a:r>
              <a:rPr lang="sv-SE" sz="800" i="1" dirty="0">
                <a:latin typeface="Arial" panose="020B0604020202020204" pitchFamily="34" charset="0"/>
                <a:cs typeface="Arial" panose="020B0604020202020204" pitchFamily="34" charset="0"/>
              </a:rPr>
              <a:t>Granska </a:t>
            </a:r>
            <a:r>
              <a:rPr lang="sv-SE" sz="800" dirty="0">
                <a:latin typeface="Arial" panose="020B0604020202020204" pitchFamily="34" charset="0"/>
                <a:cs typeface="Arial" panose="020B0604020202020204" pitchFamily="34" charset="0"/>
              </a:rPr>
              <a:t>och klicka på </a:t>
            </a:r>
            <a:r>
              <a:rPr lang="sv-SE" sz="800" i="1" dirty="0">
                <a:latin typeface="Arial" panose="020B0604020202020204" pitchFamily="34" charset="0"/>
                <a:cs typeface="Arial" panose="020B0604020202020204" pitchFamily="34" charset="0"/>
              </a:rPr>
              <a:t>Ny kommentar</a:t>
            </a:r>
            <a:r>
              <a:rPr lang="sv-SE" sz="800" dirty="0">
                <a:latin typeface="Arial" panose="020B0604020202020204" pitchFamily="34" charset="0"/>
                <a:cs typeface="Arial" panose="020B0604020202020204" pitchFamily="34" charset="0"/>
              </a:rPr>
              <a:t>.</a:t>
            </a:r>
          </a:p>
          <a:p>
            <a:pPr marL="171459" indent="-171459">
              <a:spcBef>
                <a:spcPts val="200"/>
              </a:spcBef>
              <a:spcAft>
                <a:spcPts val="200"/>
              </a:spcAft>
              <a:buFont typeface="Calibri" panose="020F0502020204030204" pitchFamily="34" charset="0"/>
              <a:buChar char="→"/>
            </a:pPr>
            <a:r>
              <a:rPr lang="sv-SE" sz="800" dirty="0">
                <a:latin typeface="Arial" panose="020B0604020202020204" pitchFamily="34" charset="0"/>
                <a:cs typeface="Arial" panose="020B0604020202020204" pitchFamily="34" charset="0"/>
              </a:rPr>
              <a:t>Fyll i din kommentar i panelen till höger.</a:t>
            </a:r>
          </a:p>
        </p:txBody>
      </p:sp>
      <p:pic>
        <p:nvPicPr>
          <p:cNvPr id="7" name="Bildobjekt 6">
            <a:extLst>
              <a:ext uri="{FF2B5EF4-FFF2-40B4-BE49-F238E27FC236}">
                <a16:creationId xmlns:a16="http://schemas.microsoft.com/office/drawing/2014/main" id="{EF7C5B04-E596-EC32-3DBD-9E45F2FDCC2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10115" y="2333558"/>
            <a:ext cx="2711446" cy="884237"/>
          </a:xfrm>
          <a:prstGeom prst="rect">
            <a:avLst/>
          </a:prstGeom>
        </p:spPr>
      </p:pic>
      <p:pic>
        <p:nvPicPr>
          <p:cNvPr id="8" name="Bildobjekt 7">
            <a:extLst>
              <a:ext uri="{FF2B5EF4-FFF2-40B4-BE49-F238E27FC236}">
                <a16:creationId xmlns:a16="http://schemas.microsoft.com/office/drawing/2014/main" id="{9D567F52-68F5-8CB0-9699-80E6451C83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540127" y="2711515"/>
            <a:ext cx="1306118" cy="1519509"/>
          </a:xfrm>
          <a:prstGeom prst="rect">
            <a:avLst/>
          </a:prstGeom>
          <a:effectLst>
            <a:outerShdw blurRad="50800" dist="38100" dir="10800000" algn="r" rotWithShape="0">
              <a:prstClr val="black">
                <a:alpha val="40000"/>
              </a:prstClr>
            </a:outerShdw>
          </a:effectLst>
        </p:spPr>
      </p:pic>
      <p:sp>
        <p:nvSpPr>
          <p:cNvPr id="10" name="Title 1">
            <a:extLst>
              <a:ext uri="{FF2B5EF4-FFF2-40B4-BE49-F238E27FC236}">
                <a16:creationId xmlns:a16="http://schemas.microsoft.com/office/drawing/2014/main" id="{0515B367-603C-A3B2-ADE3-224E6B75B480}"/>
              </a:ext>
            </a:extLst>
          </p:cNvPr>
          <p:cNvSpPr txBox="1">
            <a:spLocks/>
          </p:cNvSpPr>
          <p:nvPr/>
        </p:nvSpPr>
        <p:spPr>
          <a:xfrm>
            <a:off x="503238" y="503237"/>
            <a:ext cx="11182350" cy="387798"/>
          </a:xfrm>
          <a:prstGeom prst="rect">
            <a:avLst/>
          </a:prstGeom>
        </p:spPr>
        <p:txBody>
          <a:bodyPr vert="horz" lIns="0" tIns="0" rIns="0" bIns="0" rtlCol="0" anchor="t">
            <a:sp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sv-SE" sz="1400" dirty="0">
                <a:latin typeface="Arial" panose="020B0604020202020204" pitchFamily="34" charset="0"/>
                <a:cs typeface="Arial" panose="020B0604020202020204" pitchFamily="34" charset="0"/>
              </a:rPr>
              <a:t>INSTRUKTIONER</a:t>
            </a:r>
            <a:br>
              <a:rPr lang="sv-SE" sz="1400" dirty="0">
                <a:latin typeface="Arial" panose="020B0604020202020204" pitchFamily="34" charset="0"/>
                <a:cs typeface="Arial" panose="020B0604020202020204" pitchFamily="34" charset="0"/>
              </a:rPr>
            </a:br>
            <a:r>
              <a:rPr lang="sv-SE" sz="1400" dirty="0">
                <a:latin typeface="Arial" panose="020B0604020202020204" pitchFamily="34" charset="0"/>
                <a:cs typeface="Arial" panose="020B0604020202020204" pitchFamily="34" charset="0"/>
              </a:rPr>
              <a:t>Arbeta med presentationer</a:t>
            </a:r>
          </a:p>
        </p:txBody>
      </p:sp>
      <p:cxnSp>
        <p:nvCxnSpPr>
          <p:cNvPr id="12" name="Straight Connector 33">
            <a:extLst>
              <a:ext uri="{FF2B5EF4-FFF2-40B4-BE49-F238E27FC236}">
                <a16:creationId xmlns:a16="http://schemas.microsoft.com/office/drawing/2014/main" id="{D4408668-C82D-068F-056A-F37E3C6EFC3D}"/>
              </a:ext>
            </a:extLst>
          </p:cNvPr>
          <p:cNvCxnSpPr/>
          <p:nvPr/>
        </p:nvCxnSpPr>
        <p:spPr>
          <a:xfrm>
            <a:off x="6279439" y="1341371"/>
            <a:ext cx="0" cy="47021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38">
            <a:extLst>
              <a:ext uri="{FF2B5EF4-FFF2-40B4-BE49-F238E27FC236}">
                <a16:creationId xmlns:a16="http://schemas.microsoft.com/office/drawing/2014/main" id="{2FABCCB9-58A9-DE5C-7C85-0D0C48F1DD8A}"/>
              </a:ext>
            </a:extLst>
          </p:cNvPr>
          <p:cNvCxnSpPr/>
          <p:nvPr/>
        </p:nvCxnSpPr>
        <p:spPr>
          <a:xfrm>
            <a:off x="9237232" y="1341371"/>
            <a:ext cx="0" cy="47021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43">
            <a:extLst>
              <a:ext uri="{FF2B5EF4-FFF2-40B4-BE49-F238E27FC236}">
                <a16:creationId xmlns:a16="http://schemas.microsoft.com/office/drawing/2014/main" id="{062064A0-146B-1163-255A-AACBCA2151AC}"/>
              </a:ext>
            </a:extLst>
          </p:cNvPr>
          <p:cNvCxnSpPr/>
          <p:nvPr/>
        </p:nvCxnSpPr>
        <p:spPr>
          <a:xfrm>
            <a:off x="3316163" y="1341371"/>
            <a:ext cx="0" cy="47021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ruta 14">
            <a:extLst>
              <a:ext uri="{FF2B5EF4-FFF2-40B4-BE49-F238E27FC236}">
                <a16:creationId xmlns:a16="http://schemas.microsoft.com/office/drawing/2014/main" id="{5D1517BB-19AD-1D91-66BE-7B9A3B473289}"/>
              </a:ext>
            </a:extLst>
          </p:cNvPr>
          <p:cNvSpPr txBox="1"/>
          <p:nvPr/>
        </p:nvSpPr>
        <p:spPr>
          <a:xfrm>
            <a:off x="503238" y="1341371"/>
            <a:ext cx="2552695" cy="1054733"/>
          </a:xfrm>
          <a:prstGeom prst="rect">
            <a:avLst/>
          </a:prstGeom>
          <a:noFill/>
        </p:spPr>
        <p:txBody>
          <a:bodyPr wrap="square" lIns="0" tIns="0" rIns="0" bIns="32659" rtlCol="0">
            <a:spAutoFit/>
          </a:bodyPr>
          <a:lstStyle/>
          <a:p>
            <a:pPr>
              <a:lnSpc>
                <a:spcPct val="90000"/>
              </a:lnSpc>
              <a:spcBef>
                <a:spcPts val="200"/>
              </a:spcBef>
              <a:spcAft>
                <a:spcPts val="200"/>
              </a:spcAft>
            </a:pPr>
            <a:r>
              <a:rPr lang="sv-SE" sz="933" b="1" dirty="0">
                <a:latin typeface="Arial" panose="020B0604020202020204" pitchFamily="34" charset="0"/>
                <a:cs typeface="Arial" panose="020B0604020202020204" pitchFamily="34" charset="0"/>
              </a:rPr>
              <a:t>Avsnitt</a:t>
            </a:r>
          </a:p>
          <a:p>
            <a:pPr>
              <a:spcBef>
                <a:spcPts val="200"/>
              </a:spcBef>
              <a:spcAft>
                <a:spcPts val="200"/>
              </a:spcAft>
            </a:pPr>
            <a:r>
              <a:rPr lang="sv-SE" sz="800" i="1" dirty="0">
                <a:latin typeface="Arial" panose="020B0604020202020204" pitchFamily="34" charset="0"/>
                <a:cs typeface="Arial" panose="020B0604020202020204" pitchFamily="34" charset="0"/>
              </a:rPr>
              <a:t>Avsnitt</a:t>
            </a:r>
            <a:r>
              <a:rPr lang="sv-SE" sz="800" dirty="0">
                <a:latin typeface="Arial" panose="020B0604020202020204" pitchFamily="34" charset="0"/>
                <a:cs typeface="Arial" panose="020B0604020202020204" pitchFamily="34" charset="0"/>
              </a:rPr>
              <a:t> är ett sätt att dela upp presentationen i separata delar för en enklare överblick.</a:t>
            </a:r>
          </a:p>
          <a:p>
            <a:pPr marL="171459" indent="-171459">
              <a:spcBef>
                <a:spcPts val="200"/>
              </a:spcBef>
              <a:spcAft>
                <a:spcPts val="200"/>
              </a:spcAft>
              <a:buFont typeface="Calibri" panose="020F0502020204030204" pitchFamily="34" charset="0"/>
              <a:buChar char="→"/>
            </a:pPr>
            <a:r>
              <a:rPr lang="sv-SE" sz="800" dirty="0">
                <a:latin typeface="Arial" panose="020B0604020202020204" pitchFamily="34" charset="0"/>
                <a:cs typeface="Arial" panose="020B0604020202020204" pitchFamily="34" charset="0"/>
              </a:rPr>
              <a:t>Ställ markören i vänsterspalten</a:t>
            </a:r>
            <a:br>
              <a:rPr lang="sv-SE" sz="800" dirty="0">
                <a:latin typeface="Arial" panose="020B0604020202020204" pitchFamily="34" charset="0"/>
                <a:cs typeface="Arial" panose="020B0604020202020204" pitchFamily="34" charset="0"/>
              </a:rPr>
            </a:br>
            <a:r>
              <a:rPr lang="sv-SE" sz="800" dirty="0">
                <a:latin typeface="Arial" panose="020B0604020202020204" pitchFamily="34" charset="0"/>
                <a:cs typeface="Arial" panose="020B0604020202020204" pitchFamily="34" charset="0"/>
              </a:rPr>
              <a:t>där du vill infoga ditt avsnitt</a:t>
            </a:r>
          </a:p>
          <a:p>
            <a:pPr marL="171459" indent="-171459">
              <a:spcBef>
                <a:spcPts val="200"/>
              </a:spcBef>
              <a:spcAft>
                <a:spcPts val="200"/>
              </a:spcAft>
              <a:buFont typeface="Calibri" panose="020F0502020204030204" pitchFamily="34" charset="0"/>
              <a:buChar char="→"/>
            </a:pPr>
            <a:r>
              <a:rPr lang="sv-SE" sz="800" dirty="0">
                <a:latin typeface="Arial" panose="020B0604020202020204" pitchFamily="34" charset="0"/>
                <a:cs typeface="Arial" panose="020B0604020202020204" pitchFamily="34" charset="0"/>
              </a:rPr>
              <a:t>Högerklicka på markören</a:t>
            </a:r>
            <a:br>
              <a:rPr lang="sv-SE" sz="800" dirty="0">
                <a:latin typeface="Arial" panose="020B0604020202020204" pitchFamily="34" charset="0"/>
                <a:cs typeface="Arial" panose="020B0604020202020204" pitchFamily="34" charset="0"/>
              </a:rPr>
            </a:br>
            <a:r>
              <a:rPr lang="sv-SE" sz="800" dirty="0">
                <a:latin typeface="Arial" panose="020B0604020202020204" pitchFamily="34" charset="0"/>
                <a:cs typeface="Arial" panose="020B0604020202020204" pitchFamily="34" charset="0"/>
              </a:rPr>
              <a:t>och välj Lägg till avsnitt</a:t>
            </a:r>
          </a:p>
        </p:txBody>
      </p:sp>
      <p:sp>
        <p:nvSpPr>
          <p:cNvPr id="3" name="textruta 2">
            <a:extLst>
              <a:ext uri="{FF2B5EF4-FFF2-40B4-BE49-F238E27FC236}">
                <a16:creationId xmlns:a16="http://schemas.microsoft.com/office/drawing/2014/main" id="{37B111C4-C332-FBAD-D621-61A9B863C7B6}"/>
              </a:ext>
            </a:extLst>
          </p:cNvPr>
          <p:cNvSpPr txBox="1"/>
          <p:nvPr/>
        </p:nvSpPr>
        <p:spPr>
          <a:xfrm>
            <a:off x="503238" y="3327333"/>
            <a:ext cx="2552695" cy="402310"/>
          </a:xfrm>
          <a:prstGeom prst="rect">
            <a:avLst/>
          </a:prstGeom>
          <a:noFill/>
        </p:spPr>
        <p:txBody>
          <a:bodyPr wrap="square" lIns="0" tIns="0" rIns="0" bIns="32659" rtlCol="0">
            <a:spAutoFit/>
          </a:bodyPr>
          <a:lstStyle/>
          <a:p>
            <a:pPr>
              <a:spcBef>
                <a:spcPts val="200"/>
              </a:spcBef>
              <a:spcAft>
                <a:spcPts val="200"/>
              </a:spcAft>
            </a:pPr>
            <a:r>
              <a:rPr lang="sv-SE" sz="800" dirty="0">
                <a:latin typeface="Arial" panose="020B0604020202020204" pitchFamily="34" charset="0"/>
                <a:cs typeface="Arial" panose="020B0604020202020204" pitchFamily="34" charset="0"/>
              </a:rPr>
              <a:t>När avsnitten är skapade kan man tända och släcka respektive för att få en bättre överblick över presentationens innehåll:</a:t>
            </a:r>
          </a:p>
        </p:txBody>
      </p:sp>
      <p:pic>
        <p:nvPicPr>
          <p:cNvPr id="16" name="Bildobjekt 15">
            <a:extLst>
              <a:ext uri="{FF2B5EF4-FFF2-40B4-BE49-F238E27FC236}">
                <a16:creationId xmlns:a16="http://schemas.microsoft.com/office/drawing/2014/main" id="{60CBD49C-69DD-3545-7E96-C370A6A69C5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133890" y="1845097"/>
            <a:ext cx="1027112" cy="1099648"/>
          </a:xfrm>
          <a:prstGeom prst="rect">
            <a:avLst/>
          </a:prstGeom>
        </p:spPr>
      </p:pic>
      <p:pic>
        <p:nvPicPr>
          <p:cNvPr id="20" name="Bildobjekt 19">
            <a:extLst>
              <a:ext uri="{FF2B5EF4-FFF2-40B4-BE49-F238E27FC236}">
                <a16:creationId xmlns:a16="http://schemas.microsoft.com/office/drawing/2014/main" id="{A95ED808-B642-D699-701A-54943F54279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03239" y="3824890"/>
            <a:ext cx="2657764" cy="1212253"/>
          </a:xfrm>
          <a:prstGeom prst="rect">
            <a:avLst/>
          </a:prstGeom>
        </p:spPr>
      </p:pic>
      <p:sp>
        <p:nvSpPr>
          <p:cNvPr id="22" name="textruta 21">
            <a:extLst>
              <a:ext uri="{FF2B5EF4-FFF2-40B4-BE49-F238E27FC236}">
                <a16:creationId xmlns:a16="http://schemas.microsoft.com/office/drawing/2014/main" id="{C4C6ED9C-57E3-464D-15AE-61F5C97C8DBE}"/>
              </a:ext>
            </a:extLst>
          </p:cNvPr>
          <p:cNvSpPr txBox="1"/>
          <p:nvPr/>
        </p:nvSpPr>
        <p:spPr>
          <a:xfrm>
            <a:off x="3452321" y="1341371"/>
            <a:ext cx="2552695" cy="1054733"/>
          </a:xfrm>
          <a:prstGeom prst="rect">
            <a:avLst/>
          </a:prstGeom>
          <a:noFill/>
        </p:spPr>
        <p:txBody>
          <a:bodyPr wrap="square" lIns="0" tIns="0" rIns="0" bIns="32659" rtlCol="0">
            <a:spAutoFit/>
          </a:bodyPr>
          <a:lstStyle/>
          <a:p>
            <a:pPr>
              <a:lnSpc>
                <a:spcPct val="90000"/>
              </a:lnSpc>
              <a:spcBef>
                <a:spcPts val="200"/>
              </a:spcBef>
              <a:spcAft>
                <a:spcPts val="200"/>
              </a:spcAft>
            </a:pPr>
            <a:r>
              <a:rPr lang="sv-SE" sz="933" b="1" dirty="0">
                <a:latin typeface="Arial" panose="020B0604020202020204" pitchFamily="34" charset="0"/>
                <a:cs typeface="Arial" panose="020B0604020202020204" pitchFamily="34" charset="0"/>
              </a:rPr>
              <a:t>Anteckningar</a:t>
            </a:r>
          </a:p>
          <a:p>
            <a:pPr>
              <a:spcBef>
                <a:spcPts val="200"/>
              </a:spcBef>
              <a:spcAft>
                <a:spcPts val="200"/>
              </a:spcAft>
            </a:pPr>
            <a:r>
              <a:rPr lang="sv-SE" sz="800" dirty="0">
                <a:latin typeface="Arial" panose="020B0604020202020204" pitchFamily="34" charset="0"/>
                <a:cs typeface="Arial" panose="020B0604020202020204" pitchFamily="34" charset="0"/>
              </a:rPr>
              <a:t>En presentation med för mycket innehåll och för stora textmängder på varje sida kan uppfattas rörig och bli svår att följa med i. </a:t>
            </a:r>
          </a:p>
          <a:p>
            <a:pPr>
              <a:spcBef>
                <a:spcPts val="200"/>
              </a:spcBef>
              <a:spcAft>
                <a:spcPts val="200"/>
              </a:spcAft>
            </a:pPr>
            <a:r>
              <a:rPr lang="sv-SE" sz="800" dirty="0">
                <a:latin typeface="Arial" panose="020B0604020202020204" pitchFamily="34" charset="0"/>
                <a:cs typeface="Arial" panose="020B0604020202020204" pitchFamily="34" charset="0"/>
              </a:rPr>
              <a:t>Skala ner mängden text som visas på sliden och lägg ursprungstexten i </a:t>
            </a:r>
            <a:r>
              <a:rPr lang="sv-SE" sz="800" i="1" dirty="0">
                <a:latin typeface="Arial" panose="020B0604020202020204" pitchFamily="34" charset="0"/>
                <a:cs typeface="Arial" panose="020B0604020202020204" pitchFamily="34" charset="0"/>
              </a:rPr>
              <a:t>Anteckningar:</a:t>
            </a:r>
            <a:endParaRPr lang="sv-SE" sz="800" dirty="0">
              <a:latin typeface="Arial" panose="020B0604020202020204" pitchFamily="34" charset="0"/>
              <a:cs typeface="Arial" panose="020B0604020202020204" pitchFamily="34" charset="0"/>
            </a:endParaRPr>
          </a:p>
          <a:p>
            <a:pPr marL="171459" indent="-171459">
              <a:spcBef>
                <a:spcPts val="200"/>
              </a:spcBef>
              <a:spcAft>
                <a:spcPts val="200"/>
              </a:spcAft>
              <a:buFont typeface="Calibri" panose="020F0502020204030204" pitchFamily="34" charset="0"/>
              <a:buChar char="→"/>
            </a:pPr>
            <a:r>
              <a:rPr lang="sv-SE" sz="800" dirty="0">
                <a:latin typeface="Arial" panose="020B0604020202020204" pitchFamily="34" charset="0"/>
                <a:cs typeface="Arial" panose="020B0604020202020204" pitchFamily="34" charset="0"/>
              </a:rPr>
              <a:t>Gå till fliken </a:t>
            </a:r>
            <a:r>
              <a:rPr lang="sv-SE" sz="800" i="1" dirty="0">
                <a:latin typeface="Arial" panose="020B0604020202020204" pitchFamily="34" charset="0"/>
                <a:cs typeface="Arial" panose="020B0604020202020204" pitchFamily="34" charset="0"/>
              </a:rPr>
              <a:t>Visa </a:t>
            </a:r>
            <a:r>
              <a:rPr lang="sv-SE" sz="800" dirty="0">
                <a:latin typeface="Arial" panose="020B0604020202020204" pitchFamily="34" charset="0"/>
                <a:cs typeface="Arial" panose="020B0604020202020204" pitchFamily="34" charset="0"/>
              </a:rPr>
              <a:t>och klicka på </a:t>
            </a:r>
            <a:r>
              <a:rPr lang="sv-SE" sz="800" i="1" dirty="0">
                <a:latin typeface="Arial" panose="020B0604020202020204" pitchFamily="34" charset="0"/>
                <a:cs typeface="Arial" panose="020B0604020202020204" pitchFamily="34" charset="0"/>
              </a:rPr>
              <a:t>Anteckningar</a:t>
            </a:r>
            <a:endParaRPr lang="sv-SE" sz="800" dirty="0">
              <a:latin typeface="Arial" panose="020B0604020202020204" pitchFamily="34" charset="0"/>
              <a:cs typeface="Arial" panose="020B0604020202020204" pitchFamily="34" charset="0"/>
            </a:endParaRPr>
          </a:p>
        </p:txBody>
      </p:sp>
      <p:pic>
        <p:nvPicPr>
          <p:cNvPr id="24" name="Bildobjekt 23">
            <a:extLst>
              <a:ext uri="{FF2B5EF4-FFF2-40B4-BE49-F238E27FC236}">
                <a16:creationId xmlns:a16="http://schemas.microsoft.com/office/drawing/2014/main" id="{2C658A13-FFF7-499D-83E8-2F8CD769FC9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615028" y="2443860"/>
            <a:ext cx="1809340" cy="992055"/>
          </a:xfrm>
          <a:prstGeom prst="rect">
            <a:avLst/>
          </a:prstGeom>
        </p:spPr>
      </p:pic>
      <p:sp>
        <p:nvSpPr>
          <p:cNvPr id="26" name="textruta 25">
            <a:extLst>
              <a:ext uri="{FF2B5EF4-FFF2-40B4-BE49-F238E27FC236}">
                <a16:creationId xmlns:a16="http://schemas.microsoft.com/office/drawing/2014/main" id="{B257D520-578B-3B6E-37CD-3BD784A7D9F2}"/>
              </a:ext>
            </a:extLst>
          </p:cNvPr>
          <p:cNvSpPr txBox="1"/>
          <p:nvPr/>
        </p:nvSpPr>
        <p:spPr>
          <a:xfrm>
            <a:off x="3455852" y="3491303"/>
            <a:ext cx="2552695" cy="279199"/>
          </a:xfrm>
          <a:prstGeom prst="rect">
            <a:avLst/>
          </a:prstGeom>
          <a:noFill/>
        </p:spPr>
        <p:txBody>
          <a:bodyPr wrap="square" lIns="0" tIns="0" rIns="0" bIns="32659" rtlCol="0">
            <a:spAutoFit/>
          </a:bodyPr>
          <a:lstStyle/>
          <a:p>
            <a:pPr>
              <a:spcBef>
                <a:spcPts val="200"/>
              </a:spcBef>
              <a:spcAft>
                <a:spcPts val="200"/>
              </a:spcAft>
            </a:pPr>
            <a:r>
              <a:rPr lang="sv-SE" sz="800" dirty="0">
                <a:latin typeface="Arial" panose="020B0604020202020204" pitchFamily="34" charset="0"/>
                <a:cs typeface="Arial" panose="020B0604020202020204" pitchFamily="34" charset="0"/>
              </a:rPr>
              <a:t>Längst ned i fönstret visas </a:t>
            </a:r>
            <a:r>
              <a:rPr lang="sv-SE" sz="800" i="1" dirty="0">
                <a:latin typeface="Arial" panose="020B0604020202020204" pitchFamily="34" charset="0"/>
                <a:cs typeface="Arial" panose="020B0604020202020204" pitchFamily="34" charset="0"/>
              </a:rPr>
              <a:t>Anteckningar</a:t>
            </a:r>
            <a:r>
              <a:rPr lang="sv-SE" sz="800" dirty="0">
                <a:latin typeface="Arial" panose="020B0604020202020204" pitchFamily="34" charset="0"/>
                <a:cs typeface="Arial" panose="020B0604020202020204" pitchFamily="34" charset="0"/>
              </a:rPr>
              <a:t>. Klistra in ditt material här:</a:t>
            </a:r>
          </a:p>
        </p:txBody>
      </p:sp>
      <p:pic>
        <p:nvPicPr>
          <p:cNvPr id="28" name="Bildobjekt 27">
            <a:extLst>
              <a:ext uri="{FF2B5EF4-FFF2-40B4-BE49-F238E27FC236}">
                <a16:creationId xmlns:a16="http://schemas.microsoft.com/office/drawing/2014/main" id="{9D958554-00EE-6D7F-DF08-DDE83953977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452322" y="3923258"/>
            <a:ext cx="2707270" cy="576625"/>
          </a:xfrm>
          <a:prstGeom prst="rect">
            <a:avLst/>
          </a:prstGeom>
        </p:spPr>
      </p:pic>
      <p:sp>
        <p:nvSpPr>
          <p:cNvPr id="29" name="textruta 28">
            <a:extLst>
              <a:ext uri="{FF2B5EF4-FFF2-40B4-BE49-F238E27FC236}">
                <a16:creationId xmlns:a16="http://schemas.microsoft.com/office/drawing/2014/main" id="{2358324A-4A25-8693-99F8-F6AFAD410229}"/>
              </a:ext>
            </a:extLst>
          </p:cNvPr>
          <p:cNvSpPr txBox="1"/>
          <p:nvPr/>
        </p:nvSpPr>
        <p:spPr>
          <a:xfrm>
            <a:off x="3455852" y="4695755"/>
            <a:ext cx="2552695" cy="402310"/>
          </a:xfrm>
          <a:prstGeom prst="rect">
            <a:avLst/>
          </a:prstGeom>
          <a:noFill/>
        </p:spPr>
        <p:txBody>
          <a:bodyPr wrap="square" lIns="0" tIns="0" rIns="0" bIns="32659" rtlCol="0">
            <a:spAutoFit/>
          </a:bodyPr>
          <a:lstStyle/>
          <a:p>
            <a:pPr>
              <a:spcBef>
                <a:spcPts val="200"/>
              </a:spcBef>
              <a:spcAft>
                <a:spcPts val="200"/>
              </a:spcAft>
            </a:pPr>
            <a:r>
              <a:rPr lang="sv-SE" sz="800" dirty="0">
                <a:latin typeface="Arial" panose="020B0604020202020204" pitchFamily="34" charset="0"/>
                <a:cs typeface="Arial" panose="020B0604020202020204" pitchFamily="34" charset="0"/>
              </a:rPr>
              <a:t>Text som läggs i </a:t>
            </a:r>
            <a:r>
              <a:rPr lang="sv-SE" sz="800" i="1" dirty="0">
                <a:latin typeface="Arial" panose="020B0604020202020204" pitchFamily="34" charset="0"/>
                <a:cs typeface="Arial" panose="020B0604020202020204" pitchFamily="34" charset="0"/>
              </a:rPr>
              <a:t>Anteckningar </a:t>
            </a:r>
            <a:r>
              <a:rPr lang="sv-SE" sz="800" dirty="0">
                <a:latin typeface="Arial" panose="020B0604020202020204" pitchFamily="34" charset="0"/>
                <a:cs typeface="Arial" panose="020B0604020202020204" pitchFamily="34" charset="0"/>
              </a:rPr>
              <a:t>blir även tillgängliga för presentatören i </a:t>
            </a:r>
            <a:r>
              <a:rPr lang="sv-SE" sz="800" i="1" dirty="0">
                <a:latin typeface="Arial" panose="020B0604020202020204" pitchFamily="34" charset="0"/>
                <a:cs typeface="Arial" panose="020B0604020202020204" pitchFamily="34" charset="0"/>
              </a:rPr>
              <a:t>Föredragshållarvyn. </a:t>
            </a:r>
            <a:r>
              <a:rPr lang="sv-SE" sz="800" dirty="0">
                <a:latin typeface="Arial" panose="020B0604020202020204" pitchFamily="34" charset="0"/>
                <a:cs typeface="Arial" panose="020B0604020202020204" pitchFamily="34" charset="0"/>
              </a:rPr>
              <a:t>Där kan det användas som manus för varje </a:t>
            </a:r>
            <a:r>
              <a:rPr lang="sv-SE" sz="800" dirty="0" err="1">
                <a:latin typeface="Arial" panose="020B0604020202020204" pitchFamily="34" charset="0"/>
                <a:cs typeface="Arial" panose="020B0604020202020204" pitchFamily="34" charset="0"/>
              </a:rPr>
              <a:t>slide</a:t>
            </a:r>
            <a:r>
              <a:rPr lang="sv-SE" sz="800" dirty="0">
                <a:latin typeface="Arial" panose="020B0604020202020204" pitchFamily="34" charset="0"/>
                <a:cs typeface="Arial" panose="020B0604020202020204" pitchFamily="34" charset="0"/>
              </a:rPr>
              <a:t>.</a:t>
            </a:r>
          </a:p>
        </p:txBody>
      </p:sp>
      <p:sp>
        <p:nvSpPr>
          <p:cNvPr id="2" name="Rektangel: rundade hörn 1">
            <a:hlinkClick r:id="rId9"/>
            <a:extLst>
              <a:ext uri="{FF2B5EF4-FFF2-40B4-BE49-F238E27FC236}">
                <a16:creationId xmlns:a16="http://schemas.microsoft.com/office/drawing/2014/main" id="{F0510924-9CAF-17A4-83F2-F99898698D61}"/>
              </a:ext>
            </a:extLst>
          </p:cNvPr>
          <p:cNvSpPr/>
          <p:nvPr/>
        </p:nvSpPr>
        <p:spPr>
          <a:xfrm>
            <a:off x="3431835" y="5246719"/>
            <a:ext cx="963869" cy="270000"/>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latin typeface="Arial" panose="020B0604020202020204" pitchFamily="34" charset="0"/>
                <a:cs typeface="Arial" panose="020B0604020202020204" pitchFamily="34" charset="0"/>
              </a:rPr>
              <a:t>Lär dig mer</a:t>
            </a:r>
          </a:p>
        </p:txBody>
      </p:sp>
      <p:sp>
        <p:nvSpPr>
          <p:cNvPr id="4" name="Rektangel: rundade hörn 3">
            <a:hlinkClick r:id="rId10"/>
            <a:extLst>
              <a:ext uri="{FF2B5EF4-FFF2-40B4-BE49-F238E27FC236}">
                <a16:creationId xmlns:a16="http://schemas.microsoft.com/office/drawing/2014/main" id="{2930DA18-54DC-0CE9-94F7-ADD0C166A710}"/>
              </a:ext>
            </a:extLst>
          </p:cNvPr>
          <p:cNvSpPr/>
          <p:nvPr/>
        </p:nvSpPr>
        <p:spPr>
          <a:xfrm>
            <a:off x="503238" y="5246719"/>
            <a:ext cx="963869" cy="270000"/>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900" dirty="0">
                <a:solidFill>
                  <a:schemeClr val="tx1"/>
                </a:solidFill>
                <a:latin typeface="Arial" panose="020B0604020202020204" pitchFamily="34" charset="0"/>
                <a:cs typeface="Arial" panose="020B0604020202020204" pitchFamily="34" charset="0"/>
              </a:rPr>
              <a:t>Lär dig mer</a:t>
            </a:r>
          </a:p>
        </p:txBody>
      </p:sp>
      <p:sp>
        <p:nvSpPr>
          <p:cNvPr id="6" name="Slide Number Placeholder 5">
            <a:extLst>
              <a:ext uri="{FF2B5EF4-FFF2-40B4-BE49-F238E27FC236}">
                <a16:creationId xmlns:a16="http://schemas.microsoft.com/office/drawing/2014/main" id="{99086E9A-218C-E7EF-AA9E-362414521FAE}"/>
              </a:ext>
            </a:extLst>
          </p:cNvPr>
          <p:cNvSpPr>
            <a:spLocks noGrp="1"/>
          </p:cNvSpPr>
          <p:nvPr>
            <p:ph type="sldNum" sz="quarter" idx="12"/>
          </p:nvPr>
        </p:nvSpPr>
        <p:spPr/>
        <p:txBody>
          <a:bodyPr/>
          <a:lstStyle/>
          <a:p>
            <a:fld id="{AE086683-F536-42AB-ABBC-F4803DFE8DBC}" type="slidenum">
              <a:rPr lang="sv-SE" smtClean="0"/>
              <a:t>4</a:t>
            </a:fld>
            <a:endParaRPr lang="sv-SE" dirty="0"/>
          </a:p>
        </p:txBody>
      </p:sp>
    </p:spTree>
    <p:extLst>
      <p:ext uri="{BB962C8B-B14F-4D97-AF65-F5344CB8AC3E}">
        <p14:creationId xmlns:p14="http://schemas.microsoft.com/office/powerpoint/2010/main" val="3545095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show="0">
  <p:cSld>
    <p:bg>
      <p:bgPr>
        <a:solidFill>
          <a:schemeClr val="bg1"/>
        </a:solidFill>
        <a:effectLst/>
      </p:bgPr>
    </p:bg>
    <p:spTree>
      <p:nvGrpSpPr>
        <p:cNvPr id="1" name="">
          <a:extLst>
            <a:ext uri="{FF2B5EF4-FFF2-40B4-BE49-F238E27FC236}">
              <a16:creationId xmlns:a16="http://schemas.microsoft.com/office/drawing/2014/main" id="{E8CA0E17-A15A-4DDB-63CC-2161F777CC30}"/>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D7FB9EE9-31F5-DF03-849A-AAA60E8F7723}"/>
              </a:ext>
            </a:extLst>
          </p:cNvPr>
          <p:cNvSpPr txBox="1">
            <a:spLocks/>
          </p:cNvSpPr>
          <p:nvPr/>
        </p:nvSpPr>
        <p:spPr>
          <a:xfrm>
            <a:off x="503238" y="503237"/>
            <a:ext cx="11182350" cy="387798"/>
          </a:xfrm>
          <a:prstGeom prst="rect">
            <a:avLst/>
          </a:prstGeom>
        </p:spPr>
        <p:txBody>
          <a:bodyPr vert="horz" lIns="0" tIns="0" rIns="0" bIns="0" rtlCol="0" anchor="t">
            <a:sp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sv-SE" sz="1400" dirty="0">
                <a:latin typeface="Arial" panose="020B0604020202020204" pitchFamily="34" charset="0"/>
                <a:cs typeface="Arial" panose="020B0604020202020204" pitchFamily="34" charset="0"/>
              </a:rPr>
              <a:t>INSTRUKTIONER</a:t>
            </a:r>
            <a:br>
              <a:rPr lang="sv-SE" sz="1400" dirty="0">
                <a:latin typeface="Arial" panose="020B0604020202020204" pitchFamily="34" charset="0"/>
                <a:cs typeface="Arial" panose="020B0604020202020204" pitchFamily="34" charset="0"/>
              </a:rPr>
            </a:br>
            <a:r>
              <a:rPr lang="sv-SE" sz="1400" dirty="0">
                <a:latin typeface="Arial" panose="020B0604020202020204" pitchFamily="34" charset="0"/>
                <a:cs typeface="Arial" panose="020B0604020202020204" pitchFamily="34" charset="0"/>
              </a:rPr>
              <a:t>Så här delar du en presentation för att få med rätt typsnitt.</a:t>
            </a:r>
          </a:p>
        </p:txBody>
      </p:sp>
      <p:cxnSp>
        <p:nvCxnSpPr>
          <p:cNvPr id="12" name="Straight Connector 33">
            <a:extLst>
              <a:ext uri="{FF2B5EF4-FFF2-40B4-BE49-F238E27FC236}">
                <a16:creationId xmlns:a16="http://schemas.microsoft.com/office/drawing/2014/main" id="{2964F4D2-F3E6-C4B8-4874-D9A9D2165E79}"/>
              </a:ext>
            </a:extLst>
          </p:cNvPr>
          <p:cNvCxnSpPr/>
          <p:nvPr/>
        </p:nvCxnSpPr>
        <p:spPr>
          <a:xfrm>
            <a:off x="6279439" y="1341371"/>
            <a:ext cx="0" cy="47021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38">
            <a:extLst>
              <a:ext uri="{FF2B5EF4-FFF2-40B4-BE49-F238E27FC236}">
                <a16:creationId xmlns:a16="http://schemas.microsoft.com/office/drawing/2014/main" id="{7459C1FF-1067-907A-D5F5-0CC5FEBEB11F}"/>
              </a:ext>
            </a:extLst>
          </p:cNvPr>
          <p:cNvCxnSpPr/>
          <p:nvPr/>
        </p:nvCxnSpPr>
        <p:spPr>
          <a:xfrm>
            <a:off x="9237232" y="1341371"/>
            <a:ext cx="0" cy="47021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43">
            <a:extLst>
              <a:ext uri="{FF2B5EF4-FFF2-40B4-BE49-F238E27FC236}">
                <a16:creationId xmlns:a16="http://schemas.microsoft.com/office/drawing/2014/main" id="{6230D4EA-634A-2739-F095-4667B0EB5486}"/>
              </a:ext>
            </a:extLst>
          </p:cNvPr>
          <p:cNvCxnSpPr/>
          <p:nvPr/>
        </p:nvCxnSpPr>
        <p:spPr>
          <a:xfrm>
            <a:off x="3316163" y="1341371"/>
            <a:ext cx="0" cy="470217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ruta 14">
            <a:extLst>
              <a:ext uri="{FF2B5EF4-FFF2-40B4-BE49-F238E27FC236}">
                <a16:creationId xmlns:a16="http://schemas.microsoft.com/office/drawing/2014/main" id="{AA303BAE-F178-17A7-C404-84DC2031BE4F}"/>
              </a:ext>
            </a:extLst>
          </p:cNvPr>
          <p:cNvSpPr txBox="1"/>
          <p:nvPr/>
        </p:nvSpPr>
        <p:spPr>
          <a:xfrm>
            <a:off x="503238" y="1341371"/>
            <a:ext cx="2552695" cy="2829706"/>
          </a:xfrm>
          <a:prstGeom prst="rect">
            <a:avLst/>
          </a:prstGeom>
          <a:noFill/>
        </p:spPr>
        <p:txBody>
          <a:bodyPr wrap="square" lIns="0" tIns="0" rIns="0" bIns="32659" rtlCol="0">
            <a:spAutoFit/>
          </a:bodyPr>
          <a:lstStyle/>
          <a:p>
            <a:pPr>
              <a:lnSpc>
                <a:spcPct val="90000"/>
              </a:lnSpc>
              <a:spcBef>
                <a:spcPts val="200"/>
              </a:spcBef>
              <a:spcAft>
                <a:spcPts val="200"/>
              </a:spcAft>
            </a:pPr>
            <a:r>
              <a:rPr lang="sv-SE" sz="930" b="1" dirty="0">
                <a:latin typeface="Arial" panose="020B0604020202020204" pitchFamily="34" charset="0"/>
                <a:cs typeface="Arial" panose="020B0604020202020204" pitchFamily="34" charset="0"/>
              </a:rPr>
              <a:t>Plan A - dela via Teams (bästa varianten)</a:t>
            </a:r>
            <a:br>
              <a:rPr lang="sv-SE" sz="1100" b="1" dirty="0">
                <a:latin typeface="Arial" panose="020B0604020202020204" pitchFamily="34" charset="0"/>
                <a:cs typeface="Arial" panose="020B0604020202020204" pitchFamily="34" charset="0"/>
              </a:rPr>
            </a:br>
            <a:endParaRPr lang="sv-SE" sz="1100" b="1" dirty="0">
              <a:latin typeface="Arial" panose="020B0604020202020204" pitchFamily="34" charset="0"/>
              <a:cs typeface="Arial" panose="020B0604020202020204" pitchFamily="34" charset="0"/>
            </a:endParaRPr>
          </a:p>
          <a:p>
            <a:pPr>
              <a:lnSpc>
                <a:spcPct val="90000"/>
              </a:lnSpc>
              <a:spcBef>
                <a:spcPts val="200"/>
              </a:spcBef>
              <a:spcAft>
                <a:spcPts val="200"/>
              </a:spcAft>
            </a:pPr>
            <a:r>
              <a:rPr lang="sv-SE" sz="800" i="1" dirty="0">
                <a:latin typeface="Arial" panose="020B0604020202020204" pitchFamily="34" charset="0"/>
                <a:cs typeface="Arial" panose="020B0604020202020204" pitchFamily="34" charset="0"/>
              </a:rPr>
              <a:t>1 - Obs! Börja i PowerPoint med att starta "presentationen" – så du ser första sliden på din egen dator</a:t>
            </a:r>
          </a:p>
          <a:p>
            <a:pPr>
              <a:lnSpc>
                <a:spcPct val="90000"/>
              </a:lnSpc>
              <a:spcBef>
                <a:spcPts val="200"/>
              </a:spcBef>
              <a:spcAft>
                <a:spcPts val="200"/>
              </a:spcAft>
            </a:pPr>
            <a:r>
              <a:rPr lang="sv-SE" sz="800" i="1" dirty="0">
                <a:latin typeface="Arial" panose="020B0604020202020204" pitchFamily="34" charset="0"/>
                <a:cs typeface="Arial" panose="020B0604020202020204" pitchFamily="34" charset="0"/>
              </a:rPr>
              <a:t>2 - Slå på helskärm (symbolen nere i botten av skärmen som föreställer en skärm)</a:t>
            </a:r>
          </a:p>
          <a:p>
            <a:pPr>
              <a:lnSpc>
                <a:spcPct val="90000"/>
              </a:lnSpc>
              <a:spcBef>
                <a:spcPts val="200"/>
              </a:spcBef>
              <a:spcAft>
                <a:spcPts val="200"/>
              </a:spcAft>
            </a:pPr>
            <a:r>
              <a:rPr lang="sv-SE" sz="800" i="1" dirty="0">
                <a:latin typeface="Arial" panose="020B0604020202020204" pitchFamily="34" charset="0"/>
                <a:cs typeface="Arial" panose="020B0604020202020204" pitchFamily="34" charset="0"/>
              </a:rPr>
              <a:t>3 - Nu hoppar du över till Teams</a:t>
            </a:r>
          </a:p>
          <a:p>
            <a:pPr>
              <a:lnSpc>
                <a:spcPct val="90000"/>
              </a:lnSpc>
              <a:spcBef>
                <a:spcPts val="200"/>
              </a:spcBef>
              <a:spcAft>
                <a:spcPts val="200"/>
              </a:spcAft>
            </a:pPr>
            <a:r>
              <a:rPr lang="sv-SE" sz="800" i="1" dirty="0">
                <a:latin typeface="Arial" panose="020B0604020202020204" pitchFamily="34" charset="0"/>
                <a:cs typeface="Arial" panose="020B0604020202020204" pitchFamily="34" charset="0"/>
              </a:rPr>
              <a:t>4 - Dela fönstret genom att klicka på dela-knappen och välj ”bildspel/fönster”</a:t>
            </a:r>
          </a:p>
          <a:p>
            <a:pPr>
              <a:lnSpc>
                <a:spcPct val="90000"/>
              </a:lnSpc>
              <a:spcBef>
                <a:spcPts val="200"/>
              </a:spcBef>
              <a:spcAft>
                <a:spcPts val="200"/>
              </a:spcAft>
            </a:pPr>
            <a:r>
              <a:rPr lang="sv-SE" sz="800" i="1" dirty="0">
                <a:latin typeface="Arial" panose="020B0604020202020204" pitchFamily="34" charset="0"/>
                <a:cs typeface="Arial" panose="020B0604020202020204" pitchFamily="34" charset="0"/>
              </a:rPr>
              <a:t>5 - Välj fönstret för din PPT i listan av olika fönster du får upp - nu ska de andra i mötet kunna se din presentation i helskärm.</a:t>
            </a:r>
          </a:p>
          <a:p>
            <a:pPr>
              <a:lnSpc>
                <a:spcPct val="90000"/>
              </a:lnSpc>
              <a:spcBef>
                <a:spcPts val="200"/>
              </a:spcBef>
              <a:spcAft>
                <a:spcPts val="200"/>
              </a:spcAft>
            </a:pPr>
            <a:r>
              <a:rPr lang="sv-SE" sz="800" i="1" dirty="0">
                <a:latin typeface="Arial" panose="020B0604020202020204" pitchFamily="34" charset="0"/>
                <a:cs typeface="Arial" panose="020B0604020202020204" pitchFamily="34" charset="0"/>
              </a:rPr>
              <a:t>6 - Välj ”</a:t>
            </a:r>
            <a:r>
              <a:rPr lang="sv-SE" sz="800" i="1" dirty="0" err="1">
                <a:latin typeface="Arial" panose="020B0604020202020204" pitchFamily="34" charset="0"/>
                <a:cs typeface="Arial" panose="020B0604020202020204" pitchFamily="34" charset="0"/>
              </a:rPr>
              <a:t>föredragshållarvy</a:t>
            </a:r>
            <a:r>
              <a:rPr lang="sv-SE" sz="800" i="1" dirty="0">
                <a:latin typeface="Arial" panose="020B0604020202020204" pitchFamily="34" charset="0"/>
                <a:cs typeface="Arial" panose="020B0604020202020204" pitchFamily="34" charset="0"/>
              </a:rPr>
              <a:t>” på de tre små punkterna i </a:t>
            </a:r>
            <a:r>
              <a:rPr lang="sv-SE" sz="800" i="1" dirty="0" err="1">
                <a:latin typeface="Arial" panose="020B0604020202020204" pitchFamily="34" charset="0"/>
                <a:cs typeface="Arial" panose="020B0604020202020204" pitchFamily="34" charset="0"/>
              </a:rPr>
              <a:t>powerpoint</a:t>
            </a:r>
            <a:r>
              <a:rPr lang="sv-SE" sz="800" i="1" dirty="0">
                <a:latin typeface="Arial" panose="020B0604020202020204" pitchFamily="34" charset="0"/>
                <a:cs typeface="Arial" panose="020B0604020202020204" pitchFamily="34" charset="0"/>
              </a:rPr>
              <a:t> om du har anteckningar du behöver under presentationen. Dessa ska nu inte synas av de andra i mötet.</a:t>
            </a:r>
          </a:p>
          <a:p>
            <a:pPr>
              <a:lnSpc>
                <a:spcPct val="90000"/>
              </a:lnSpc>
              <a:spcBef>
                <a:spcPts val="200"/>
              </a:spcBef>
              <a:spcAft>
                <a:spcPts val="200"/>
              </a:spcAft>
            </a:pPr>
            <a:r>
              <a:rPr lang="sv-SE" sz="800" i="1" dirty="0">
                <a:latin typeface="Arial" panose="020B0604020202020204" pitchFamily="34" charset="0"/>
                <a:cs typeface="Arial" panose="020B0604020202020204" pitchFamily="34" charset="0"/>
              </a:rPr>
              <a:t> </a:t>
            </a:r>
          </a:p>
          <a:p>
            <a:pPr>
              <a:lnSpc>
                <a:spcPct val="90000"/>
              </a:lnSpc>
              <a:spcBef>
                <a:spcPts val="200"/>
              </a:spcBef>
              <a:spcAft>
                <a:spcPts val="200"/>
              </a:spcAft>
            </a:pPr>
            <a:r>
              <a:rPr lang="sv-SE" sz="800" i="1" dirty="0">
                <a:latin typeface="Arial" panose="020B0604020202020204" pitchFamily="34" charset="0"/>
                <a:cs typeface="Arial" panose="020B0604020202020204" pitchFamily="34" charset="0"/>
              </a:rPr>
              <a:t>Obs! Undvik helt det som kallas att dela via "PowerPoint Live" i Teams. Kör man PowerPoint Live så får presentationen inte </a:t>
            </a:r>
            <a:r>
              <a:rPr lang="sv-SE" sz="800" i="1" dirty="0" err="1">
                <a:latin typeface="Arial" panose="020B0604020202020204" pitchFamily="34" charset="0"/>
                <a:cs typeface="Arial" panose="020B0604020202020204" pitchFamily="34" charset="0"/>
              </a:rPr>
              <a:t>DIK's</a:t>
            </a:r>
            <a:r>
              <a:rPr lang="sv-SE" sz="800" i="1" dirty="0">
                <a:latin typeface="Arial" panose="020B0604020202020204" pitchFamily="34" charset="0"/>
                <a:cs typeface="Arial" panose="020B0604020202020204" pitchFamily="34" charset="0"/>
              </a:rPr>
              <a:t> typsnitt.</a:t>
            </a:r>
            <a:endParaRPr lang="sv-SE" sz="800" dirty="0">
              <a:latin typeface="Arial" panose="020B0604020202020204" pitchFamily="34" charset="0"/>
              <a:cs typeface="Arial" panose="020B0604020202020204" pitchFamily="34" charset="0"/>
            </a:endParaRPr>
          </a:p>
        </p:txBody>
      </p:sp>
      <p:sp>
        <p:nvSpPr>
          <p:cNvPr id="22" name="textruta 21">
            <a:extLst>
              <a:ext uri="{FF2B5EF4-FFF2-40B4-BE49-F238E27FC236}">
                <a16:creationId xmlns:a16="http://schemas.microsoft.com/office/drawing/2014/main" id="{99E74CBB-9517-C248-25F1-9A9BBF438AF8}"/>
              </a:ext>
            </a:extLst>
          </p:cNvPr>
          <p:cNvSpPr txBox="1"/>
          <p:nvPr/>
        </p:nvSpPr>
        <p:spPr>
          <a:xfrm>
            <a:off x="3452321" y="1341371"/>
            <a:ext cx="2552695" cy="1866942"/>
          </a:xfrm>
          <a:prstGeom prst="rect">
            <a:avLst/>
          </a:prstGeom>
          <a:noFill/>
        </p:spPr>
        <p:txBody>
          <a:bodyPr wrap="square" lIns="0" tIns="0" rIns="0" bIns="32659" rtlCol="0">
            <a:spAutoFit/>
          </a:bodyPr>
          <a:lstStyle/>
          <a:p>
            <a:pPr>
              <a:lnSpc>
                <a:spcPct val="90000"/>
              </a:lnSpc>
              <a:spcBef>
                <a:spcPts val="200"/>
              </a:spcBef>
              <a:spcAft>
                <a:spcPts val="200"/>
              </a:spcAft>
            </a:pPr>
            <a:r>
              <a:rPr lang="sv-SE" sz="930" b="1" dirty="0">
                <a:latin typeface="Arial" panose="020B0604020202020204" pitchFamily="34" charset="0"/>
                <a:cs typeface="Arial" panose="020B0604020202020204" pitchFamily="34" charset="0"/>
              </a:rPr>
              <a:t>Plan B - exportera en </a:t>
            </a:r>
            <a:r>
              <a:rPr lang="sv-SE" sz="930" b="1" dirty="0" err="1">
                <a:latin typeface="Arial" panose="020B0604020202020204" pitchFamily="34" charset="0"/>
                <a:cs typeface="Arial" panose="020B0604020202020204" pitchFamily="34" charset="0"/>
              </a:rPr>
              <a:t>pdf</a:t>
            </a:r>
            <a:r>
              <a:rPr lang="sv-SE" sz="930" b="1" dirty="0">
                <a:latin typeface="Arial" panose="020B0604020202020204" pitchFamily="34" charset="0"/>
                <a:cs typeface="Arial" panose="020B0604020202020204" pitchFamily="34" charset="0"/>
              </a:rPr>
              <a:t> (Bara om du inte kan använda din egen dator)</a:t>
            </a:r>
            <a:br>
              <a:rPr lang="sv-SE" sz="1100" b="1" dirty="0">
                <a:latin typeface="Arial" panose="020B0604020202020204" pitchFamily="34" charset="0"/>
                <a:cs typeface="Arial" panose="020B0604020202020204" pitchFamily="34" charset="0"/>
              </a:rPr>
            </a:br>
            <a:br>
              <a:rPr lang="sv-SE" sz="1100" b="1" dirty="0">
                <a:latin typeface="Arial" panose="020B0604020202020204" pitchFamily="34" charset="0"/>
                <a:cs typeface="Arial" panose="020B0604020202020204" pitchFamily="34" charset="0"/>
              </a:rPr>
            </a:br>
            <a:r>
              <a:rPr lang="sv-SE" sz="800" dirty="0">
                <a:latin typeface="Arial" panose="020B0604020202020204" pitchFamily="34" charset="0"/>
                <a:cs typeface="Arial" panose="020B0604020202020204" pitchFamily="34" charset="0"/>
              </a:rPr>
              <a:t>Ska du skicka till någon annans dator (som inte har typsnittet) så ska du först exportera din presentation till en </a:t>
            </a:r>
            <a:r>
              <a:rPr lang="sv-SE" sz="800" dirty="0" err="1">
                <a:latin typeface="Arial" panose="020B0604020202020204" pitchFamily="34" charset="0"/>
                <a:cs typeface="Arial" panose="020B0604020202020204" pitchFamily="34" charset="0"/>
              </a:rPr>
              <a:t>pdf</a:t>
            </a:r>
            <a:r>
              <a:rPr lang="sv-SE" sz="800" dirty="0">
                <a:latin typeface="Arial" panose="020B0604020202020204" pitchFamily="34" charset="0"/>
                <a:cs typeface="Arial" panose="020B0604020202020204" pitchFamily="34" charset="0"/>
              </a:rPr>
              <a:t> för att typsnittet ska komma med.</a:t>
            </a:r>
          </a:p>
          <a:p>
            <a:pPr>
              <a:lnSpc>
                <a:spcPct val="90000"/>
              </a:lnSpc>
              <a:spcBef>
                <a:spcPts val="200"/>
              </a:spcBef>
              <a:spcAft>
                <a:spcPts val="200"/>
              </a:spcAft>
            </a:pPr>
            <a:endParaRPr lang="sv-SE" sz="800" dirty="0">
              <a:latin typeface="Arial" panose="020B0604020202020204" pitchFamily="34" charset="0"/>
              <a:cs typeface="Arial" panose="020B0604020202020204" pitchFamily="34" charset="0"/>
            </a:endParaRPr>
          </a:p>
          <a:p>
            <a:pPr>
              <a:lnSpc>
                <a:spcPct val="90000"/>
              </a:lnSpc>
              <a:spcBef>
                <a:spcPts val="200"/>
              </a:spcBef>
              <a:spcAft>
                <a:spcPts val="200"/>
              </a:spcAft>
            </a:pPr>
            <a:r>
              <a:rPr lang="sv-SE" sz="800" dirty="0">
                <a:latin typeface="Arial" panose="020B0604020202020204" pitchFamily="34" charset="0"/>
                <a:cs typeface="Arial" panose="020B0604020202020204" pitchFamily="34" charset="0"/>
              </a:rPr>
              <a:t>Obs! När du exporterar ska du välja alternativet ”Bäst för utskrift” i dialogrutan för ”Exportera” som du hittar under menyfliken ”Arkiv”. </a:t>
            </a:r>
          </a:p>
          <a:p>
            <a:pPr>
              <a:lnSpc>
                <a:spcPct val="90000"/>
              </a:lnSpc>
              <a:spcBef>
                <a:spcPts val="200"/>
              </a:spcBef>
              <a:spcAft>
                <a:spcPts val="200"/>
              </a:spcAft>
            </a:pPr>
            <a:endParaRPr lang="sv-SE" sz="800" dirty="0">
              <a:latin typeface="Arial" panose="020B0604020202020204" pitchFamily="34" charset="0"/>
              <a:cs typeface="Arial" panose="020B0604020202020204" pitchFamily="34" charset="0"/>
            </a:endParaRPr>
          </a:p>
          <a:p>
            <a:pPr>
              <a:lnSpc>
                <a:spcPct val="90000"/>
              </a:lnSpc>
              <a:spcBef>
                <a:spcPts val="200"/>
              </a:spcBef>
              <a:spcAft>
                <a:spcPts val="200"/>
              </a:spcAft>
            </a:pPr>
            <a:r>
              <a:rPr lang="sv-SE" sz="800" dirty="0">
                <a:latin typeface="Arial" panose="020B0604020202020204" pitchFamily="34" charset="0"/>
                <a:cs typeface="Arial" panose="020B0604020202020204" pitchFamily="34" charset="0"/>
              </a:rPr>
              <a:t>Ska du köra en </a:t>
            </a:r>
            <a:r>
              <a:rPr lang="sv-SE" sz="800" dirty="0" err="1">
                <a:latin typeface="Arial" panose="020B0604020202020204" pitchFamily="34" charset="0"/>
                <a:cs typeface="Arial" panose="020B0604020202020204" pitchFamily="34" charset="0"/>
              </a:rPr>
              <a:t>pdf</a:t>
            </a:r>
            <a:r>
              <a:rPr lang="sv-SE" sz="800" dirty="0">
                <a:latin typeface="Arial" panose="020B0604020202020204" pitchFamily="34" charset="0"/>
                <a:cs typeface="Arial" panose="020B0604020202020204" pitchFamily="34" charset="0"/>
              </a:rPr>
              <a:t> så kommer du inte kunna ha dina anteckningar synliga på skärm. Då får du istället ha de utskrivna på papper framför dig. </a:t>
            </a:r>
          </a:p>
        </p:txBody>
      </p:sp>
      <p:sp>
        <p:nvSpPr>
          <p:cNvPr id="6" name="Slide Number Placeholder 5">
            <a:extLst>
              <a:ext uri="{FF2B5EF4-FFF2-40B4-BE49-F238E27FC236}">
                <a16:creationId xmlns:a16="http://schemas.microsoft.com/office/drawing/2014/main" id="{8EF5DE48-E07F-5234-B2A4-1BFF2260AF8F}"/>
              </a:ext>
            </a:extLst>
          </p:cNvPr>
          <p:cNvSpPr>
            <a:spLocks noGrp="1"/>
          </p:cNvSpPr>
          <p:nvPr>
            <p:ph type="sldNum" sz="quarter" idx="12"/>
          </p:nvPr>
        </p:nvSpPr>
        <p:spPr/>
        <p:txBody>
          <a:bodyPr/>
          <a:lstStyle/>
          <a:p>
            <a:fld id="{AE086683-F536-42AB-ABBC-F4803DFE8DBC}" type="slidenum">
              <a:rPr lang="sv-SE" smtClean="0"/>
              <a:t>5</a:t>
            </a:fld>
            <a:endParaRPr lang="sv-SE" dirty="0"/>
          </a:p>
        </p:txBody>
      </p:sp>
    </p:spTree>
    <p:extLst>
      <p:ext uri="{BB962C8B-B14F-4D97-AF65-F5344CB8AC3E}">
        <p14:creationId xmlns:p14="http://schemas.microsoft.com/office/powerpoint/2010/main" val="4169668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E9E1134A-1413-C657-120E-903C301EB574}"/>
              </a:ext>
            </a:extLst>
          </p:cNvPr>
          <p:cNvSpPr>
            <a:spLocks noGrp="1"/>
          </p:cNvSpPr>
          <p:nvPr>
            <p:ph type="sldNum" sz="quarter" idx="12"/>
          </p:nvPr>
        </p:nvSpPr>
        <p:spPr/>
        <p:txBody>
          <a:bodyPr/>
          <a:lstStyle/>
          <a:p>
            <a:fld id="{AE086683-F536-42AB-ABBC-F4803DFE8DBC}" type="slidenum">
              <a:rPr lang="sv-SE" smtClean="0"/>
              <a:pPr/>
              <a:t>6</a:t>
            </a:fld>
            <a:endParaRPr lang="sv-SE" dirty="0"/>
          </a:p>
        </p:txBody>
      </p:sp>
    </p:spTree>
    <p:extLst>
      <p:ext uri="{BB962C8B-B14F-4D97-AF65-F5344CB8AC3E}">
        <p14:creationId xmlns:p14="http://schemas.microsoft.com/office/powerpoint/2010/main" val="2812160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bild 7" descr="En bild som visar tavelram, vägg, konst, Konstgalleri&#10;&#10;AI-genererat innehåll kan vara felaktigt.">
            <a:extLst>
              <a:ext uri="{FF2B5EF4-FFF2-40B4-BE49-F238E27FC236}">
                <a16:creationId xmlns:a16="http://schemas.microsoft.com/office/drawing/2014/main" id="{2C91D093-0A4F-CB68-5402-CEFC1BCFA47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595" r="44931"/>
          <a:stretch>
            <a:fillRect/>
          </a:stretch>
        </p:blipFill>
        <p:spPr>
          <a:xfrm>
            <a:off x="6589713" y="0"/>
            <a:ext cx="5602287" cy="6858000"/>
          </a:xfrm>
        </p:spPr>
      </p:pic>
      <p:sp>
        <p:nvSpPr>
          <p:cNvPr id="3" name="Rubrik 2">
            <a:extLst>
              <a:ext uri="{FF2B5EF4-FFF2-40B4-BE49-F238E27FC236}">
                <a16:creationId xmlns:a16="http://schemas.microsoft.com/office/drawing/2014/main" id="{FFE8B809-ABEB-4FE4-750A-74D0A0F2CB1F}"/>
              </a:ext>
            </a:extLst>
          </p:cNvPr>
          <p:cNvSpPr>
            <a:spLocks noGrp="1"/>
          </p:cNvSpPr>
          <p:nvPr>
            <p:ph type="ctrTitle"/>
          </p:nvPr>
        </p:nvSpPr>
        <p:spPr/>
        <p:txBody>
          <a:bodyPr/>
          <a:lstStyle/>
          <a:p>
            <a:r>
              <a:rPr lang="sv-SE" sz="5000" dirty="0"/>
              <a:t>Facket för kultur, kommunikation och kreativ sektor</a:t>
            </a:r>
          </a:p>
        </p:txBody>
      </p:sp>
      <p:sp>
        <p:nvSpPr>
          <p:cNvPr id="4" name="Underrubrik 3">
            <a:extLst>
              <a:ext uri="{FF2B5EF4-FFF2-40B4-BE49-F238E27FC236}">
                <a16:creationId xmlns:a16="http://schemas.microsoft.com/office/drawing/2014/main" id="{9D0B5032-E272-67B2-5A97-B695824FA191}"/>
              </a:ext>
            </a:extLst>
          </p:cNvPr>
          <p:cNvSpPr>
            <a:spLocks noGrp="1"/>
          </p:cNvSpPr>
          <p:nvPr>
            <p:ph type="subTitle" idx="1"/>
          </p:nvPr>
        </p:nvSpPr>
        <p:spPr/>
        <p:txBody>
          <a:bodyPr/>
          <a:lstStyle/>
          <a:p>
            <a:endParaRPr lang="sv-SE"/>
          </a:p>
        </p:txBody>
      </p:sp>
      <p:sp>
        <p:nvSpPr>
          <p:cNvPr id="5" name="Platshållare för bildnummer 4">
            <a:extLst>
              <a:ext uri="{FF2B5EF4-FFF2-40B4-BE49-F238E27FC236}">
                <a16:creationId xmlns:a16="http://schemas.microsoft.com/office/drawing/2014/main" id="{9A1BA1D1-E21D-8FCA-55F5-A57439E23461}"/>
              </a:ext>
            </a:extLst>
          </p:cNvPr>
          <p:cNvSpPr>
            <a:spLocks noGrp="1"/>
          </p:cNvSpPr>
          <p:nvPr>
            <p:ph type="sldNum" sz="quarter" idx="12"/>
          </p:nvPr>
        </p:nvSpPr>
        <p:spPr/>
        <p:txBody>
          <a:bodyPr/>
          <a:lstStyle/>
          <a:p>
            <a:fld id="{AE086683-F536-42AB-ABBC-F4803DFE8DBC}" type="slidenum">
              <a:rPr lang="sv-SE" smtClean="0"/>
              <a:pPr/>
              <a:t>7</a:t>
            </a:fld>
            <a:endParaRPr lang="sv-SE" dirty="0"/>
          </a:p>
        </p:txBody>
      </p:sp>
      <p:sp>
        <p:nvSpPr>
          <p:cNvPr id="6" name="Platshållare för text 5">
            <a:extLst>
              <a:ext uri="{FF2B5EF4-FFF2-40B4-BE49-F238E27FC236}">
                <a16:creationId xmlns:a16="http://schemas.microsoft.com/office/drawing/2014/main" id="{136FE63B-7409-83F8-9D10-02D73D7AF474}"/>
              </a:ext>
            </a:extLst>
          </p:cNvPr>
          <p:cNvSpPr>
            <a:spLocks noGrp="1"/>
          </p:cNvSpPr>
          <p:nvPr>
            <p:ph type="body" sz="quarter" idx="14"/>
          </p:nvPr>
        </p:nvSpPr>
        <p:spPr/>
        <p:txBody>
          <a:bodyPr/>
          <a:lstStyle/>
          <a:p>
            <a:endParaRPr lang="sv-SE"/>
          </a:p>
        </p:txBody>
      </p:sp>
    </p:spTree>
    <p:extLst>
      <p:ext uri="{BB962C8B-B14F-4D97-AF65-F5344CB8AC3E}">
        <p14:creationId xmlns:p14="http://schemas.microsoft.com/office/powerpoint/2010/main" val="280544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8943-2156-071A-6D34-EF2C94BE22D3}"/>
              </a:ext>
            </a:extLst>
          </p:cNvPr>
          <p:cNvSpPr>
            <a:spLocks noGrp="1"/>
          </p:cNvSpPr>
          <p:nvPr>
            <p:ph type="title"/>
          </p:nvPr>
        </p:nvSpPr>
        <p:spPr/>
        <p:txBody>
          <a:bodyPr/>
          <a:lstStyle/>
          <a:p>
            <a:r>
              <a:rPr lang="en-US" dirty="0" err="1"/>
              <a:t>Yrkesområden</a:t>
            </a:r>
            <a:r>
              <a:rPr lang="en-US" dirty="0"/>
              <a:t> </a:t>
            </a:r>
            <a:r>
              <a:rPr lang="en-US" dirty="0" err="1"/>
              <a:t>i</a:t>
            </a:r>
            <a:r>
              <a:rPr lang="en-US" dirty="0"/>
              <a:t> DIK</a:t>
            </a:r>
            <a:endParaRPr lang="en-001" dirty="0"/>
          </a:p>
        </p:txBody>
      </p:sp>
      <p:sp>
        <p:nvSpPr>
          <p:cNvPr id="3" name="Slide Number Placeholder 2">
            <a:extLst>
              <a:ext uri="{FF2B5EF4-FFF2-40B4-BE49-F238E27FC236}">
                <a16:creationId xmlns:a16="http://schemas.microsoft.com/office/drawing/2014/main" id="{4468EAD6-BD27-D3E0-D05B-36DEB6CCCAEE}"/>
              </a:ext>
            </a:extLst>
          </p:cNvPr>
          <p:cNvSpPr>
            <a:spLocks noGrp="1"/>
          </p:cNvSpPr>
          <p:nvPr>
            <p:ph type="sldNum" sz="quarter" idx="12"/>
          </p:nvPr>
        </p:nvSpPr>
        <p:spPr/>
        <p:txBody>
          <a:bodyPr/>
          <a:lstStyle/>
          <a:p>
            <a:fld id="{AE086683-F536-42AB-ABBC-F4803DFE8DBC}" type="slidenum">
              <a:rPr lang="sv-SE" smtClean="0"/>
              <a:t>8</a:t>
            </a:fld>
            <a:endParaRPr lang="sv-SE" dirty="0"/>
          </a:p>
        </p:txBody>
      </p:sp>
      <p:pic>
        <p:nvPicPr>
          <p:cNvPr id="7" name="Picture Placeholder 6">
            <a:extLst>
              <a:ext uri="{FF2B5EF4-FFF2-40B4-BE49-F238E27FC236}">
                <a16:creationId xmlns:a16="http://schemas.microsoft.com/office/drawing/2014/main" id="{73187092-D564-73AA-8554-E1DF041BAB44}"/>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7819" r="17819"/>
          <a:stretch>
            <a:fillRect/>
          </a:stretch>
        </p:blipFill>
        <p:spPr>
          <a:prstGeom prst="rect">
            <a:avLst/>
          </a:prstGeom>
          <a:solidFill>
            <a:prstClr val="white">
              <a:lumMod val="75000"/>
            </a:prstClr>
          </a:solidFill>
        </p:spPr>
      </p:pic>
      <p:sp>
        <p:nvSpPr>
          <p:cNvPr id="5" name="Text Placeholder 4">
            <a:extLst>
              <a:ext uri="{FF2B5EF4-FFF2-40B4-BE49-F238E27FC236}">
                <a16:creationId xmlns:a16="http://schemas.microsoft.com/office/drawing/2014/main" id="{DAD11F6A-3AE5-7B2A-C5EC-CDFC70C87A82}"/>
              </a:ext>
            </a:extLst>
          </p:cNvPr>
          <p:cNvSpPr>
            <a:spLocks noGrp="1"/>
          </p:cNvSpPr>
          <p:nvPr>
            <p:ph type="body" sz="quarter" idx="15"/>
          </p:nvPr>
        </p:nvSpPr>
        <p:spPr/>
        <p:txBody>
          <a:bodyPr/>
          <a:lstStyle/>
          <a:p>
            <a:r>
              <a:rPr lang="en-US" dirty="0" err="1"/>
              <a:t>Bibliotek</a:t>
            </a:r>
            <a:endParaRPr lang="en-US" dirty="0"/>
          </a:p>
          <a:p>
            <a:r>
              <a:rPr lang="en-US" dirty="0"/>
              <a:t>Kommunikation</a:t>
            </a:r>
          </a:p>
          <a:p>
            <a:r>
              <a:rPr lang="en-US" dirty="0"/>
              <a:t>Museum, </a:t>
            </a:r>
            <a:r>
              <a:rPr lang="en-US" dirty="0" err="1"/>
              <a:t>konst</a:t>
            </a:r>
            <a:r>
              <a:rPr lang="en-US" dirty="0"/>
              <a:t> och </a:t>
            </a:r>
            <a:r>
              <a:rPr lang="en-US" dirty="0" err="1"/>
              <a:t>kulturmiljö</a:t>
            </a:r>
            <a:endParaRPr lang="en-US" dirty="0"/>
          </a:p>
          <a:p>
            <a:r>
              <a:rPr lang="en-US" dirty="0" err="1"/>
              <a:t>Arkiv</a:t>
            </a:r>
            <a:endParaRPr lang="en-US" dirty="0"/>
          </a:p>
          <a:p>
            <a:r>
              <a:rPr lang="en-US" dirty="0" err="1"/>
              <a:t>Språk</a:t>
            </a:r>
            <a:endParaRPr lang="en-US" dirty="0"/>
          </a:p>
          <a:p>
            <a:r>
              <a:rPr lang="en-US" dirty="0"/>
              <a:t>UX</a:t>
            </a:r>
          </a:p>
          <a:p>
            <a:r>
              <a:rPr lang="en-US" dirty="0" err="1"/>
              <a:t>Förlag</a:t>
            </a:r>
            <a:endParaRPr lang="en-US" dirty="0"/>
          </a:p>
          <a:p>
            <a:endParaRPr lang="en-US" dirty="0"/>
          </a:p>
          <a:p>
            <a:endParaRPr lang="en-001" dirty="0"/>
          </a:p>
        </p:txBody>
      </p:sp>
    </p:spTree>
    <p:extLst>
      <p:ext uri="{BB962C8B-B14F-4D97-AF65-F5344CB8AC3E}">
        <p14:creationId xmlns:p14="http://schemas.microsoft.com/office/powerpoint/2010/main" val="442347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0C795-AD3C-C074-8D56-B328E90CA069}"/>
              </a:ext>
            </a:extLst>
          </p:cNvPr>
          <p:cNvSpPr>
            <a:spLocks noGrp="1"/>
          </p:cNvSpPr>
          <p:nvPr>
            <p:ph type="title"/>
          </p:nvPr>
        </p:nvSpPr>
        <p:spPr/>
        <p:txBody>
          <a:bodyPr/>
          <a:lstStyle/>
          <a:p>
            <a:r>
              <a:rPr lang="sv-SE" dirty="0"/>
              <a:t>För en stark och fri kultursektor</a:t>
            </a:r>
            <a:endParaRPr lang="en-001" dirty="0"/>
          </a:p>
        </p:txBody>
      </p:sp>
      <p:sp>
        <p:nvSpPr>
          <p:cNvPr id="3" name="Slide Number Placeholder 2">
            <a:extLst>
              <a:ext uri="{FF2B5EF4-FFF2-40B4-BE49-F238E27FC236}">
                <a16:creationId xmlns:a16="http://schemas.microsoft.com/office/drawing/2014/main" id="{7F4D3896-2DA3-117F-4146-051D4477A1F3}"/>
              </a:ext>
            </a:extLst>
          </p:cNvPr>
          <p:cNvSpPr>
            <a:spLocks noGrp="1"/>
          </p:cNvSpPr>
          <p:nvPr>
            <p:ph type="sldNum" sz="quarter" idx="12"/>
          </p:nvPr>
        </p:nvSpPr>
        <p:spPr/>
        <p:txBody>
          <a:bodyPr/>
          <a:lstStyle/>
          <a:p>
            <a:fld id="{AE086683-F536-42AB-ABBC-F4803DFE8DBC}" type="slidenum">
              <a:rPr lang="sv-SE" smtClean="0"/>
              <a:t>9</a:t>
            </a:fld>
            <a:endParaRPr lang="sv-SE" dirty="0"/>
          </a:p>
        </p:txBody>
      </p:sp>
      <p:sp>
        <p:nvSpPr>
          <p:cNvPr id="4" name="Content Placeholder 3">
            <a:extLst>
              <a:ext uri="{FF2B5EF4-FFF2-40B4-BE49-F238E27FC236}">
                <a16:creationId xmlns:a16="http://schemas.microsoft.com/office/drawing/2014/main" id="{D27E3CB8-4CE0-3729-366B-0C000393C528}"/>
              </a:ext>
            </a:extLst>
          </p:cNvPr>
          <p:cNvSpPr>
            <a:spLocks noGrp="1"/>
          </p:cNvSpPr>
          <p:nvPr>
            <p:ph sz="quarter" idx="13"/>
          </p:nvPr>
        </p:nvSpPr>
        <p:spPr/>
        <p:txBody>
          <a:bodyPr/>
          <a:lstStyle/>
          <a:p>
            <a:pPr fontAlgn="base"/>
            <a:r>
              <a:rPr lang="sv-SE" dirty="0">
                <a:solidFill>
                  <a:srgbClr val="252628"/>
                </a:solidFill>
              </a:rPr>
              <a:t>Stärk kultursektorn genom ökade och långsiktiga resurser. </a:t>
            </a:r>
          </a:p>
          <a:p>
            <a:pPr fontAlgn="base"/>
            <a:r>
              <a:rPr lang="sv-SE" dirty="0">
                <a:solidFill>
                  <a:srgbClr val="252628"/>
                </a:solidFill>
              </a:rPr>
              <a:t>Se till att alla oavsett bakgrund kan ta del av och skapa kultur, och bredda mångfalden bland de som studerar och arbetar inom kulturområdet. </a:t>
            </a:r>
          </a:p>
          <a:p>
            <a:pPr fontAlgn="base"/>
            <a:r>
              <a:rPr lang="sv-SE" dirty="0">
                <a:solidFill>
                  <a:srgbClr val="252628"/>
                </a:solidFill>
              </a:rPr>
              <a:t>De som jobbar i kultursektorn är bäst lämpade att besluta om projekt, utställningar och inköp av konst – politiker ska hålla armlängds avstånd till kulturens innehåll. </a:t>
            </a:r>
          </a:p>
          <a:p>
            <a:endParaRPr lang="en-001" dirty="0"/>
          </a:p>
        </p:txBody>
      </p:sp>
      <p:sp>
        <p:nvSpPr>
          <p:cNvPr id="5" name="Content Placeholder 4">
            <a:extLst>
              <a:ext uri="{FF2B5EF4-FFF2-40B4-BE49-F238E27FC236}">
                <a16:creationId xmlns:a16="http://schemas.microsoft.com/office/drawing/2014/main" id="{73BF5654-1955-17EB-AA5B-6A35DC5C8A05}"/>
              </a:ext>
            </a:extLst>
          </p:cNvPr>
          <p:cNvSpPr>
            <a:spLocks noGrp="1"/>
          </p:cNvSpPr>
          <p:nvPr>
            <p:ph sz="quarter" idx="14"/>
          </p:nvPr>
        </p:nvSpPr>
        <p:spPr/>
        <p:txBody>
          <a:bodyPr/>
          <a:lstStyle/>
          <a:p>
            <a:r>
              <a:rPr lang="en-US" dirty="0"/>
              <a:t>Se till </a:t>
            </a:r>
            <a:r>
              <a:rPr lang="en-US" dirty="0" err="1"/>
              <a:t>att</a:t>
            </a:r>
            <a:r>
              <a:rPr lang="en-US" dirty="0"/>
              <a:t> alla </a:t>
            </a:r>
            <a:r>
              <a:rPr lang="en-US" dirty="0" err="1"/>
              <a:t>kommuner</a:t>
            </a:r>
            <a:r>
              <a:rPr lang="en-US" dirty="0"/>
              <a:t> </a:t>
            </a:r>
            <a:r>
              <a:rPr lang="en-US" dirty="0" err="1"/>
              <a:t>erbjuder</a:t>
            </a:r>
            <a:r>
              <a:rPr lang="en-US" dirty="0"/>
              <a:t> </a:t>
            </a:r>
            <a:r>
              <a:rPr lang="en-US" dirty="0" err="1"/>
              <a:t>en</a:t>
            </a:r>
            <a:r>
              <a:rPr lang="en-US" dirty="0"/>
              <a:t> </a:t>
            </a:r>
            <a:r>
              <a:rPr lang="en-US" dirty="0" err="1"/>
              <a:t>kvalitativ</a:t>
            </a:r>
            <a:r>
              <a:rPr lang="en-US" dirty="0"/>
              <a:t> </a:t>
            </a:r>
            <a:r>
              <a:rPr lang="en-US" dirty="0" err="1"/>
              <a:t>kulturskola</a:t>
            </a:r>
            <a:r>
              <a:rPr lang="en-US" dirty="0"/>
              <a:t> för alla barn och </a:t>
            </a:r>
            <a:r>
              <a:rPr lang="en-US" dirty="0" err="1"/>
              <a:t>unga</a:t>
            </a:r>
            <a:r>
              <a:rPr lang="en-US" dirty="0"/>
              <a:t>. </a:t>
            </a:r>
          </a:p>
          <a:p>
            <a:r>
              <a:rPr lang="en-US" dirty="0"/>
              <a:t>Ge alla </a:t>
            </a:r>
            <a:r>
              <a:rPr lang="en-US" dirty="0" err="1"/>
              <a:t>elever</a:t>
            </a:r>
            <a:r>
              <a:rPr lang="en-US" dirty="0"/>
              <a:t> </a:t>
            </a:r>
            <a:r>
              <a:rPr lang="en-US" dirty="0" err="1"/>
              <a:t>tillgång</a:t>
            </a:r>
            <a:r>
              <a:rPr lang="en-US" dirty="0"/>
              <a:t> till </a:t>
            </a:r>
            <a:r>
              <a:rPr lang="en-US" dirty="0" err="1"/>
              <a:t>bemannade</a:t>
            </a:r>
            <a:r>
              <a:rPr lang="en-US" dirty="0"/>
              <a:t> </a:t>
            </a:r>
            <a:r>
              <a:rPr lang="en-US" dirty="0" err="1"/>
              <a:t>skolbibliotek</a:t>
            </a:r>
            <a:r>
              <a:rPr lang="en-US" dirty="0"/>
              <a:t>. </a:t>
            </a:r>
          </a:p>
          <a:p>
            <a:r>
              <a:rPr lang="en-US" dirty="0" err="1"/>
              <a:t>Stärk</a:t>
            </a:r>
            <a:r>
              <a:rPr lang="en-US" dirty="0"/>
              <a:t> de </a:t>
            </a:r>
            <a:r>
              <a:rPr lang="en-US" dirty="0" err="1"/>
              <a:t>estetiska</a:t>
            </a:r>
            <a:r>
              <a:rPr lang="en-US" dirty="0"/>
              <a:t> </a:t>
            </a:r>
            <a:r>
              <a:rPr lang="en-US" dirty="0" err="1"/>
              <a:t>ämnenas</a:t>
            </a:r>
            <a:r>
              <a:rPr lang="en-US" dirty="0"/>
              <a:t> roll </a:t>
            </a:r>
            <a:r>
              <a:rPr lang="en-US" dirty="0" err="1"/>
              <a:t>i</a:t>
            </a:r>
            <a:r>
              <a:rPr lang="en-US" dirty="0"/>
              <a:t> </a:t>
            </a:r>
            <a:r>
              <a:rPr lang="en-US" dirty="0" err="1"/>
              <a:t>grundskolan</a:t>
            </a:r>
            <a:r>
              <a:rPr lang="en-US" dirty="0"/>
              <a:t> och </a:t>
            </a:r>
            <a:r>
              <a:rPr lang="en-US" dirty="0" err="1"/>
              <a:t>gymnasiet</a:t>
            </a:r>
            <a:r>
              <a:rPr lang="en-US" dirty="0"/>
              <a:t>. </a:t>
            </a:r>
          </a:p>
          <a:p>
            <a:r>
              <a:rPr lang="en-US" dirty="0" err="1"/>
              <a:t>Satsa</a:t>
            </a:r>
            <a:r>
              <a:rPr lang="en-US" dirty="0"/>
              <a:t> </a:t>
            </a:r>
            <a:r>
              <a:rPr lang="en-US" dirty="0" err="1"/>
              <a:t>på</a:t>
            </a:r>
            <a:r>
              <a:rPr lang="en-US" dirty="0"/>
              <a:t> </a:t>
            </a:r>
            <a:r>
              <a:rPr lang="en-US" dirty="0" err="1"/>
              <a:t>utbildning</a:t>
            </a:r>
            <a:r>
              <a:rPr lang="en-US" dirty="0"/>
              <a:t> och </a:t>
            </a:r>
            <a:r>
              <a:rPr lang="en-US" dirty="0" err="1"/>
              <a:t>forskning</a:t>
            </a:r>
            <a:r>
              <a:rPr lang="en-US" dirty="0"/>
              <a:t> </a:t>
            </a:r>
            <a:r>
              <a:rPr lang="en-US" dirty="0" err="1"/>
              <a:t>inom</a:t>
            </a:r>
            <a:r>
              <a:rPr lang="en-US" dirty="0"/>
              <a:t> </a:t>
            </a:r>
            <a:r>
              <a:rPr lang="en-US" dirty="0" err="1"/>
              <a:t>humaniora</a:t>
            </a:r>
            <a:r>
              <a:rPr lang="en-US" dirty="0"/>
              <a:t> och </a:t>
            </a:r>
            <a:r>
              <a:rPr lang="en-US" dirty="0" err="1"/>
              <a:t>samhällsvetenskap</a:t>
            </a:r>
            <a:r>
              <a:rPr lang="en-US" dirty="0"/>
              <a:t>. </a:t>
            </a:r>
          </a:p>
          <a:p>
            <a:endParaRPr lang="en-US" dirty="0"/>
          </a:p>
          <a:p>
            <a:endParaRPr lang="en-US" dirty="0"/>
          </a:p>
          <a:p>
            <a:endParaRPr lang="en-US" dirty="0"/>
          </a:p>
          <a:p>
            <a:endParaRPr lang="en-001" dirty="0"/>
          </a:p>
        </p:txBody>
      </p:sp>
    </p:spTree>
    <p:extLst>
      <p:ext uri="{BB962C8B-B14F-4D97-AF65-F5344CB8AC3E}">
        <p14:creationId xmlns:p14="http://schemas.microsoft.com/office/powerpoint/2010/main" val="3726779104"/>
      </p:ext>
    </p:extLst>
  </p:cSld>
  <p:clrMapOvr>
    <a:masterClrMapping/>
  </p:clrMapOvr>
</p:sld>
</file>

<file path=ppt/theme/theme1.xml><?xml version="1.0" encoding="utf-8"?>
<a:theme xmlns:a="http://schemas.openxmlformats.org/drawingml/2006/main" name="DIK">
  <a:themeElements>
    <a:clrScheme name="DIK">
      <a:dk1>
        <a:sysClr val="windowText" lastClr="000000"/>
      </a:dk1>
      <a:lt1>
        <a:sysClr val="window" lastClr="FFFFFF"/>
      </a:lt1>
      <a:dk2>
        <a:srgbClr val="000000"/>
      </a:dk2>
      <a:lt2>
        <a:srgbClr val="EBEDF1"/>
      </a:lt2>
      <a:accent1>
        <a:srgbClr val="3D53A8"/>
      </a:accent1>
      <a:accent2>
        <a:srgbClr val="FF7A67"/>
      </a:accent2>
      <a:accent3>
        <a:srgbClr val="ECC3B6"/>
      </a:accent3>
      <a:accent4>
        <a:srgbClr val="ABADE1"/>
      </a:accent4>
      <a:accent5>
        <a:srgbClr val="101584"/>
      </a:accent5>
      <a:accent6>
        <a:srgbClr val="000000"/>
      </a:accent6>
      <a:hlink>
        <a:srgbClr val="000000"/>
      </a:hlink>
      <a:folHlink>
        <a:srgbClr val="000000"/>
      </a:folHlink>
    </a:clrScheme>
    <a:fontScheme name="DIK">
      <a:majorFont>
        <a:latin typeface="Lota Grotesque Alt 2 Bold"/>
        <a:ea typeface=""/>
        <a:cs typeface=""/>
      </a:majorFont>
      <a:minorFont>
        <a:latin typeface="Lota Grotesque Alt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a:cs typeface="Arial" panose="020B0604020202020204" pitchFamily="34" charset="0"/>
          </a:defRPr>
        </a:defPPr>
      </a:lstStyle>
    </a:txDef>
  </a:objectDefaults>
  <a:extraClrSchemeLst/>
  <a:extLst>
    <a:ext uri="{05A4C25C-085E-4340-85A3-A5531E510DB2}">
      <thm15:themeFamily xmlns:thm15="http://schemas.microsoft.com/office/thememl/2012/main" name="Mall med piktogram" id="{ACAB2BF9-BA6E-6447-9200-9DA30348DE12}" vid="{BFA4735C-7024-194D-92FD-DB1341413180}"/>
    </a:ext>
  </a:extLst>
</a:theme>
</file>

<file path=ppt/theme/theme2.xml><?xml version="1.0" encoding="utf-8"?>
<a:theme xmlns:a="http://schemas.openxmlformats.org/drawingml/2006/main" name="Office-tema">
  <a:themeElements>
    <a:clrScheme name="DIK">
      <a:dk1>
        <a:sysClr val="windowText" lastClr="000000"/>
      </a:dk1>
      <a:lt1>
        <a:sysClr val="window" lastClr="FFFFFF"/>
      </a:lt1>
      <a:dk2>
        <a:srgbClr val="000000"/>
      </a:dk2>
      <a:lt2>
        <a:srgbClr val="EBEDF1"/>
      </a:lt2>
      <a:accent1>
        <a:srgbClr val="3D53A8"/>
      </a:accent1>
      <a:accent2>
        <a:srgbClr val="FF7A67"/>
      </a:accent2>
      <a:accent3>
        <a:srgbClr val="ECC3B6"/>
      </a:accent3>
      <a:accent4>
        <a:srgbClr val="ABADE1"/>
      </a:accent4>
      <a:accent5>
        <a:srgbClr val="101584"/>
      </a:accent5>
      <a:accent6>
        <a:srgbClr val="000000"/>
      </a:accent6>
      <a:hlink>
        <a:srgbClr val="000000"/>
      </a:hlink>
      <a:folHlink>
        <a:srgbClr val="000000"/>
      </a:folHlink>
    </a:clrScheme>
    <a:fontScheme name="DIK">
      <a:majorFont>
        <a:latin typeface="Lota Grotesque Alt 2 Bold"/>
        <a:ea typeface=""/>
        <a:cs typeface=""/>
      </a:majorFont>
      <a:minorFont>
        <a:latin typeface="Lota Grotesque Alt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DIK">
      <a:dk1>
        <a:sysClr val="windowText" lastClr="000000"/>
      </a:dk1>
      <a:lt1>
        <a:sysClr val="window" lastClr="FFFFFF"/>
      </a:lt1>
      <a:dk2>
        <a:srgbClr val="000000"/>
      </a:dk2>
      <a:lt2>
        <a:srgbClr val="EBEDF1"/>
      </a:lt2>
      <a:accent1>
        <a:srgbClr val="3D53A8"/>
      </a:accent1>
      <a:accent2>
        <a:srgbClr val="FF7A67"/>
      </a:accent2>
      <a:accent3>
        <a:srgbClr val="ECC3B6"/>
      </a:accent3>
      <a:accent4>
        <a:srgbClr val="ABADE1"/>
      </a:accent4>
      <a:accent5>
        <a:srgbClr val="101584"/>
      </a:accent5>
      <a:accent6>
        <a:srgbClr val="000000"/>
      </a:accent6>
      <a:hlink>
        <a:srgbClr val="000000"/>
      </a:hlink>
      <a:folHlink>
        <a:srgbClr val="000000"/>
      </a:folHlink>
    </a:clrScheme>
    <a:fontScheme name="DIK">
      <a:majorFont>
        <a:latin typeface="Lota Grotesque Alt 2 Bold"/>
        <a:ea typeface=""/>
        <a:cs typeface=""/>
      </a:majorFont>
      <a:minorFont>
        <a:latin typeface="Lota Grotesque Alt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B931610-F55B-482F-8719-FC5500382874}">
  <we:reference id="33491e4f-5d38-4c24-85cb-c5144f8a0d2f" version="1.0.0.0"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80de745-6c1c-4992-a711-ff55287d2d73" xsi:nil="true"/>
    <lcf76f155ced4ddcb4097134ff3c332f xmlns="7cbb8300-100e-4300-b3f9-67f9c130d7fc">
      <Terms xmlns="http://schemas.microsoft.com/office/infopath/2007/PartnerControls"/>
    </lcf76f155ced4ddcb4097134ff3c332f>
    <_Flow_SignoffStatus xmlns="7cbb8300-100e-4300-b3f9-67f9c130d7fc" xsi:nil="true"/>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AAA1AF3B4D38048B7B274B335B203A4" ma:contentTypeVersion="23" ma:contentTypeDescription="Create a new document." ma:contentTypeScope="" ma:versionID="e7a7ae181fb23b94aa145cbb01f8f5f9">
  <xsd:schema xmlns:xsd="http://www.w3.org/2001/XMLSchema" xmlns:xs="http://www.w3.org/2001/XMLSchema" xmlns:p="http://schemas.microsoft.com/office/2006/metadata/properties" xmlns:ns1="http://schemas.microsoft.com/sharepoint/v3" xmlns:ns2="7cbb8300-100e-4300-b3f9-67f9c130d7fc" xmlns:ns3="3c0a0eec-3f73-44e2-9572-0c2cb41022b4" xmlns:ns4="880de745-6c1c-4992-a711-ff55287d2d73" targetNamespace="http://schemas.microsoft.com/office/2006/metadata/properties" ma:root="true" ma:fieldsID="88c25dbdbd8fa09c261056a9e38e3de5" ns1:_="" ns2:_="" ns3:_="" ns4:_="">
    <xsd:import namespace="http://schemas.microsoft.com/sharepoint/v3"/>
    <xsd:import namespace="7cbb8300-100e-4300-b3f9-67f9c130d7fc"/>
    <xsd:import namespace="3c0a0eec-3f73-44e2-9572-0c2cb41022b4"/>
    <xsd:import namespace="880de745-6c1c-4992-a711-ff55287d2d7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bb8300-100e-4300-b3f9-67f9c130d7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4fdd469-c2ce-40f5-a2c1-bccca3cf05b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c0a0eec-3f73-44e2-9572-0c2cb41022b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80de745-6c1c-4992-a711-ff55287d2d73"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ec1176f-26a3-42b4-9a48-73058fd672f6}" ma:internalName="TaxCatchAll" ma:showField="CatchAllData" ma:web="3c0a0eec-3f73-44e2-9572-0c2cb41022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EBAD6A-AFE5-46E0-9A90-AF4AB80FFBEE}">
  <ds:schemaRefs>
    <ds:schemaRef ds:uri="http://schemas.microsoft.com/sharepoint/v3/contenttype/forms"/>
  </ds:schemaRefs>
</ds:datastoreItem>
</file>

<file path=customXml/itemProps2.xml><?xml version="1.0" encoding="utf-8"?>
<ds:datastoreItem xmlns:ds="http://schemas.openxmlformats.org/officeDocument/2006/customXml" ds:itemID="{D4ABDA6A-1F6C-4B42-8544-08E5AE6AC91F}">
  <ds:schemaRefs>
    <ds:schemaRef ds:uri="http://purl.org/dc/terms/"/>
    <ds:schemaRef ds:uri="http://schemas.microsoft.com/sharepoint/v3"/>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880de745-6c1c-4992-a711-ff55287d2d73"/>
    <ds:schemaRef ds:uri="7cbb8300-100e-4300-b3f9-67f9c130d7fc"/>
    <ds:schemaRef ds:uri="http://purl.org/dc/elements/1.1/"/>
    <ds:schemaRef ds:uri="3c0a0eec-3f73-44e2-9572-0c2cb41022b4"/>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D5537457-A395-46BC-A428-ABED8AC307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cbb8300-100e-4300-b3f9-67f9c130d7fc"/>
    <ds:schemaRef ds:uri="3c0a0eec-3f73-44e2-9572-0c2cb41022b4"/>
    <ds:schemaRef ds:uri="880de745-6c1c-4992-a711-ff55287d2d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DIK</Template>
  <TotalTime>60</TotalTime>
  <Words>3200</Words>
  <Application>Microsoft Macintosh PowerPoint</Application>
  <PresentationFormat>Widescreen</PresentationFormat>
  <Paragraphs>279</Paragraphs>
  <Slides>23</Slides>
  <Notes>21</Notes>
  <HiddenSlides>8</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Sofia Pro Regular</vt:lpstr>
      <vt:lpstr>Arial</vt:lpstr>
      <vt:lpstr>Calibri</vt:lpstr>
      <vt:lpstr>Cambria</vt:lpstr>
      <vt:lpstr>Lota Grotesque Alt 2</vt:lpstr>
      <vt:lpstr>Lota Grotesque Alt 2 Bold</vt:lpstr>
      <vt:lpstr>Lota Grotesque Alt 2 SemiBold</vt:lpstr>
      <vt:lpstr>Segoe UI</vt:lpstr>
      <vt:lpstr>Segoe UI Symbol</vt:lpstr>
      <vt:lpstr>DIK</vt:lpstr>
      <vt:lpstr>PowerPoint Presentation</vt:lpstr>
      <vt:lpstr>PowerPoint Presentation</vt:lpstr>
      <vt:lpstr>PowerPoint Presentation</vt:lpstr>
      <vt:lpstr>PowerPoint Presentation</vt:lpstr>
      <vt:lpstr>PowerPoint Presentation</vt:lpstr>
      <vt:lpstr>PowerPoint Presentation</vt:lpstr>
      <vt:lpstr>Facket för kultur, kommunikation och kreativ sektor</vt:lpstr>
      <vt:lpstr>Yrkesområden i DIK</vt:lpstr>
      <vt:lpstr>För en stark och fri kultursektor</vt:lpstr>
      <vt:lpstr>För starka bibliotek</vt:lpstr>
      <vt:lpstr>För en hållbar och utvecklande kommunikationsbransch</vt:lpstr>
      <vt:lpstr>På din väg.  Oavsett hur spikrak den är.</vt:lpstr>
      <vt:lpstr>Varför gå med i DIK?</vt:lpstr>
      <vt:lpstr>Arbetsrättsligt stöd</vt:lpstr>
      <vt:lpstr>Lönerådgivning</vt:lpstr>
      <vt:lpstr>Karriärstöd</vt:lpstr>
      <vt:lpstr>50 år i medlemmarnas tjänst</vt:lpstr>
      <vt:lpstr>Gå med!</vt:lpstr>
      <vt:lpstr>Har du en kollega som borde bli medlem? </vt:lpstr>
      <vt:lpstr>PowerPoint Presentation</vt:lpstr>
      <vt:lpstr>Piktogram</vt:lpstr>
      <vt:lpstr>Piktogram</vt:lpstr>
      <vt:lpstr>Piktogram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Asia Bihi</dc:creator>
  <cp:lastModifiedBy>Asia Bihi</cp:lastModifiedBy>
  <cp:revision>1</cp:revision>
  <dcterms:created xsi:type="dcterms:W3CDTF">2026-07-29T11:11:51Z</dcterms:created>
  <dcterms:modified xsi:type="dcterms:W3CDTF">2026-07-29T12:12:31Z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0x0101006AAA1AF3B4D38048B7B274B335B203A4</vt:lpwstr>
  </property>
  <property fmtid="{D5CDD505-2E9C-101B-9397-08002B2CF9AE}" pid="3" name="Order">
    <vt:r8>32000</vt:r8>
  </property>
  <property fmtid="{D5CDD505-2E9C-101B-9397-08002B2CF9AE}" pid="4" name="MediaServiceImageTags">
    <vt:lpwstr/>
  </property>
  <property fmtid="{D5CDD505-2E9C-101B-9397-08002B2CF9AE}" pid="5" name="NumCols">
    <vt:lpwstr>6</vt:lpwstr>
  </property>
  <property fmtid="{D5CDD505-2E9C-101B-9397-08002B2CF9AE}" pid="6" name="NumRows">
    <vt:lpwstr>4</vt:lpwstr>
  </property>
  <property fmtid="{D5CDD505-2E9C-101B-9397-08002B2CF9AE}" pid="7" name="ColSpacing">
    <vt:lpwstr>0,8</vt:lpwstr>
  </property>
  <property fmtid="{D5CDD505-2E9C-101B-9397-08002B2CF9AE}" pid="8" name="RowSpacing">
    <vt:lpwstr>0,8</vt:lpwstr>
  </property>
  <property fmtid="{D5CDD505-2E9C-101B-9397-08002B2CF9AE}" pid="9" name="Mall">
    <vt:lpwstr>2</vt:lpwstr>
  </property>
  <property fmtid="{D5CDD505-2E9C-101B-9397-08002B2CF9AE}" pid="10" name="Mleft">
    <vt:lpwstr>2</vt:lpwstr>
  </property>
  <property fmtid="{D5CDD505-2E9C-101B-9397-08002B2CF9AE}" pid="11" name="Mright">
    <vt:lpwstr>2</vt:lpwstr>
  </property>
  <property fmtid="{D5CDD505-2E9C-101B-9397-08002B2CF9AE}" pid="12" name="Mtop">
    <vt:lpwstr>2</vt:lpwstr>
  </property>
  <property fmtid="{D5CDD505-2E9C-101B-9397-08002B2CF9AE}" pid="13" name="Mbot">
    <vt:lpwstr>2</vt:lpwstr>
  </property>
</Properties>
</file>