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5" r:id="rId5"/>
    <p:sldMasterId id="2147483680" r:id="rId6"/>
    <p:sldMasterId id="2147483665" r:id="rId7"/>
  </p:sldMasterIdLst>
  <p:notesMasterIdLst>
    <p:notesMasterId r:id="rId23"/>
  </p:notesMasterIdLst>
  <p:handoutMasterIdLst>
    <p:handoutMasterId r:id="rId24"/>
  </p:handoutMasterIdLst>
  <p:sldIdLst>
    <p:sldId id="400" r:id="rId8"/>
    <p:sldId id="385" r:id="rId9"/>
    <p:sldId id="398" r:id="rId10"/>
    <p:sldId id="401" r:id="rId11"/>
    <p:sldId id="402" r:id="rId12"/>
    <p:sldId id="403" r:id="rId13"/>
    <p:sldId id="397" r:id="rId14"/>
    <p:sldId id="350" r:id="rId15"/>
    <p:sldId id="318" r:id="rId16"/>
    <p:sldId id="315" r:id="rId17"/>
    <p:sldId id="314" r:id="rId18"/>
    <p:sldId id="399" r:id="rId19"/>
    <p:sldId id="342" r:id="rId20"/>
    <p:sldId id="404" r:id="rId21"/>
    <p:sldId id="258" r:id="rId22"/>
  </p:sldIdLst>
  <p:sldSz cx="12192000" cy="6858000"/>
  <p:notesSz cx="6864350" cy="99964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3A8"/>
    <a:srgbClr val="252628"/>
    <a:srgbClr val="ECC3B6"/>
    <a:srgbClr val="CED2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6954D-F905-B54F-87C1-A44E2DB05A7A}" v="6" dt="2023-08-28T13:09:42.6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06"/>
    <p:restoredTop sz="95852" autoAdjust="0"/>
  </p:normalViewPr>
  <p:slideViewPr>
    <p:cSldViewPr snapToGrid="0">
      <p:cViewPr varScale="1">
        <p:scale>
          <a:sx n="114" d="100"/>
          <a:sy n="114" d="100"/>
        </p:scale>
        <p:origin x="472" y="17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142BE0CC-D71C-4E03-AC9B-A7915E5F07B6}"/>
              </a:ext>
            </a:extLst>
          </p:cNvPr>
          <p:cNvSpPr>
            <a:spLocks noGrp="1"/>
          </p:cNvSpPr>
          <p:nvPr>
            <p:ph type="hdr" sz="quarter"/>
          </p:nvPr>
        </p:nvSpPr>
        <p:spPr>
          <a:xfrm>
            <a:off x="0" y="0"/>
            <a:ext cx="2974552" cy="360000"/>
          </a:xfrm>
          <a:prstGeom prst="rect">
            <a:avLst/>
          </a:prstGeom>
        </p:spPr>
        <p:txBody>
          <a:bodyPr vert="horz" lIns="360000" tIns="180000" rIns="0" bIns="0" rtlCol="0"/>
          <a:lstStyle>
            <a:lvl1pPr algn="l">
              <a:defRPr sz="1300"/>
            </a:lvl1pPr>
          </a:lstStyle>
          <a:p>
            <a:endParaRPr lang="sv-SE" sz="1200">
              <a:latin typeface="Sofia Pro Regular" panose="020B0000000000000000" pitchFamily="34" charset="0"/>
            </a:endParaRPr>
          </a:p>
        </p:txBody>
      </p:sp>
      <p:sp>
        <p:nvSpPr>
          <p:cNvPr id="3" name="Platshållare för datum 2">
            <a:extLst>
              <a:ext uri="{FF2B5EF4-FFF2-40B4-BE49-F238E27FC236}">
                <a16:creationId xmlns:a16="http://schemas.microsoft.com/office/drawing/2014/main" id="{F080FF9E-36CB-4C67-B406-7516742BD1FE}"/>
              </a:ext>
            </a:extLst>
          </p:cNvPr>
          <p:cNvSpPr>
            <a:spLocks noGrp="1"/>
          </p:cNvSpPr>
          <p:nvPr>
            <p:ph type="dt" sz="quarter" idx="1"/>
          </p:nvPr>
        </p:nvSpPr>
        <p:spPr>
          <a:xfrm>
            <a:off x="3888210" y="0"/>
            <a:ext cx="2974552" cy="360000"/>
          </a:xfrm>
          <a:prstGeom prst="rect">
            <a:avLst/>
          </a:prstGeom>
        </p:spPr>
        <p:txBody>
          <a:bodyPr vert="horz" lIns="0" tIns="180000" rIns="360000" bIns="0" rtlCol="0"/>
          <a:lstStyle>
            <a:lvl1pPr algn="r">
              <a:defRPr sz="1300"/>
            </a:lvl1pPr>
          </a:lstStyle>
          <a:p>
            <a:fld id="{3026D958-742F-4851-90B7-051D36038DBF}" type="datetimeFigureOut">
              <a:rPr lang="sv-SE" sz="1200" smtClean="0">
                <a:latin typeface="Sofia Pro Regular" panose="020B0000000000000000" pitchFamily="34" charset="0"/>
              </a:rPr>
              <a:t>2023-08-29</a:t>
            </a:fld>
            <a:endParaRPr lang="sv-SE" sz="1200">
              <a:latin typeface="Sofia Pro Regular" panose="020B0000000000000000" pitchFamily="34" charset="0"/>
            </a:endParaRPr>
          </a:p>
        </p:txBody>
      </p:sp>
      <p:sp>
        <p:nvSpPr>
          <p:cNvPr id="4" name="Platshållare för sidfot 3">
            <a:extLst>
              <a:ext uri="{FF2B5EF4-FFF2-40B4-BE49-F238E27FC236}">
                <a16:creationId xmlns:a16="http://schemas.microsoft.com/office/drawing/2014/main" id="{92C48D1B-AE86-4ECD-8D86-57FB266B1C69}"/>
              </a:ext>
            </a:extLst>
          </p:cNvPr>
          <p:cNvSpPr>
            <a:spLocks noGrp="1"/>
          </p:cNvSpPr>
          <p:nvPr>
            <p:ph type="ftr" sz="quarter" idx="2"/>
          </p:nvPr>
        </p:nvSpPr>
        <p:spPr>
          <a:xfrm>
            <a:off x="0" y="9629041"/>
            <a:ext cx="2974552" cy="360000"/>
          </a:xfrm>
          <a:prstGeom prst="rect">
            <a:avLst/>
          </a:prstGeom>
        </p:spPr>
        <p:txBody>
          <a:bodyPr vert="horz" lIns="360000" tIns="0" rIns="0" bIns="180000" rtlCol="0" anchor="b"/>
          <a:lstStyle>
            <a:lvl1pPr algn="l">
              <a:defRPr sz="1300"/>
            </a:lvl1pPr>
          </a:lstStyle>
          <a:p>
            <a:endParaRPr lang="sv-SE" sz="1200">
              <a:latin typeface="Sofia Pro Regular" panose="020B0000000000000000" pitchFamily="34" charset="0"/>
            </a:endParaRPr>
          </a:p>
        </p:txBody>
      </p:sp>
      <p:sp>
        <p:nvSpPr>
          <p:cNvPr id="5" name="Platshållare för bildnummer 4">
            <a:extLst>
              <a:ext uri="{FF2B5EF4-FFF2-40B4-BE49-F238E27FC236}">
                <a16:creationId xmlns:a16="http://schemas.microsoft.com/office/drawing/2014/main" id="{E1315D58-95C1-4E0A-9278-6E4FA60F7A0B}"/>
              </a:ext>
            </a:extLst>
          </p:cNvPr>
          <p:cNvSpPr>
            <a:spLocks noGrp="1"/>
          </p:cNvSpPr>
          <p:nvPr>
            <p:ph type="sldNum" sz="quarter" idx="3"/>
          </p:nvPr>
        </p:nvSpPr>
        <p:spPr>
          <a:xfrm>
            <a:off x="3888210" y="9629041"/>
            <a:ext cx="2974552" cy="360000"/>
          </a:xfrm>
          <a:prstGeom prst="rect">
            <a:avLst/>
          </a:prstGeom>
        </p:spPr>
        <p:txBody>
          <a:bodyPr vert="horz" lIns="0" tIns="0" rIns="360000" bIns="180000" rtlCol="0" anchor="b"/>
          <a:lstStyle>
            <a:lvl1pPr algn="r">
              <a:defRPr sz="1300"/>
            </a:lvl1pPr>
          </a:lstStyle>
          <a:p>
            <a:fld id="{077C8F2E-EA31-403B-97DE-83C6666F02AB}" type="slidenum">
              <a:rPr lang="sv-SE" sz="1200" smtClean="0">
                <a:latin typeface="Sofia Pro Regular" panose="020B0000000000000000" pitchFamily="34" charset="0"/>
              </a:rPr>
              <a:t>‹#›</a:t>
            </a:fld>
            <a:endParaRPr lang="sv-SE" sz="1200">
              <a:latin typeface="Sofia Pro Regular" panose="020B0000000000000000" pitchFamily="34" charset="0"/>
            </a:endParaRPr>
          </a:p>
        </p:txBody>
      </p:sp>
      <p:pic>
        <p:nvPicPr>
          <p:cNvPr id="6" name="Bildobjekt 5">
            <a:extLst>
              <a:ext uri="{FF2B5EF4-FFF2-40B4-BE49-F238E27FC236}">
                <a16:creationId xmlns:a16="http://schemas.microsoft.com/office/drawing/2014/main" id="{7796854B-76E7-499D-BDEF-8A1B1BDAA3C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56071" y="8976433"/>
            <a:ext cx="539244" cy="360000"/>
          </a:xfrm>
          <a:prstGeom prst="rect">
            <a:avLst/>
          </a:prstGeom>
        </p:spPr>
      </p:pic>
    </p:spTree>
    <p:extLst>
      <p:ext uri="{BB962C8B-B14F-4D97-AF65-F5344CB8AC3E}">
        <p14:creationId xmlns:p14="http://schemas.microsoft.com/office/powerpoint/2010/main" val="2281775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4552" cy="360000"/>
          </a:xfrm>
          <a:prstGeom prst="rect">
            <a:avLst/>
          </a:prstGeom>
        </p:spPr>
        <p:txBody>
          <a:bodyPr vert="horz" lIns="360000" tIns="180000" rIns="0" bIns="0" rtlCol="0"/>
          <a:lstStyle>
            <a:lvl1pPr algn="l">
              <a:defRPr sz="1200">
                <a:latin typeface="Sofia Pro Regular" panose="020B0000000000000000" pitchFamily="34" charset="0"/>
              </a:defRPr>
            </a:lvl1pPr>
          </a:lstStyle>
          <a:p>
            <a:endParaRPr lang="sv-SE"/>
          </a:p>
        </p:txBody>
      </p:sp>
      <p:sp>
        <p:nvSpPr>
          <p:cNvPr id="3" name="Platshållare för datum 2"/>
          <p:cNvSpPr>
            <a:spLocks noGrp="1"/>
          </p:cNvSpPr>
          <p:nvPr>
            <p:ph type="dt" idx="1"/>
          </p:nvPr>
        </p:nvSpPr>
        <p:spPr>
          <a:xfrm>
            <a:off x="3888210" y="0"/>
            <a:ext cx="2974552" cy="360000"/>
          </a:xfrm>
          <a:prstGeom prst="rect">
            <a:avLst/>
          </a:prstGeom>
        </p:spPr>
        <p:txBody>
          <a:bodyPr vert="horz" lIns="0" tIns="180000" rIns="360000" bIns="0" rtlCol="0"/>
          <a:lstStyle>
            <a:lvl1pPr algn="r">
              <a:defRPr sz="1200">
                <a:latin typeface="Sofia Pro Regular" panose="020B0000000000000000" pitchFamily="34" charset="0"/>
              </a:defRPr>
            </a:lvl1pPr>
          </a:lstStyle>
          <a:p>
            <a:fld id="{E3D492B7-EE1A-44F5-9BAB-D8E94A36B257}" type="datetimeFigureOut">
              <a:rPr lang="sv-SE" smtClean="0"/>
              <a:pPr/>
              <a:t>2023-08-29</a:t>
            </a:fld>
            <a:endParaRPr lang="sv-SE"/>
          </a:p>
        </p:txBody>
      </p:sp>
      <p:sp>
        <p:nvSpPr>
          <p:cNvPr id="4" name="Platshållare för bildobjekt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41" tIns="48171" rIns="96341" bIns="48171" rtlCol="0" anchor="ctr"/>
          <a:lstStyle/>
          <a:p>
            <a:endParaRPr lang="sv-SE"/>
          </a:p>
        </p:txBody>
      </p:sp>
      <p:sp>
        <p:nvSpPr>
          <p:cNvPr id="5" name="Platshållare för anteckningar 4"/>
          <p:cNvSpPr>
            <a:spLocks noGrp="1"/>
          </p:cNvSpPr>
          <p:nvPr>
            <p:ph type="body" sz="quarter" idx="3"/>
          </p:nvPr>
        </p:nvSpPr>
        <p:spPr>
          <a:xfrm>
            <a:off x="434974" y="4810810"/>
            <a:ext cx="5994399" cy="3936117"/>
          </a:xfrm>
          <a:prstGeom prst="rect">
            <a:avLst/>
          </a:prstGeom>
        </p:spPr>
        <p:txBody>
          <a:bodyPr vert="horz" lIns="96341" tIns="48171" rIns="96341" bIns="48171"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629041"/>
            <a:ext cx="2974552" cy="360000"/>
          </a:xfrm>
          <a:prstGeom prst="rect">
            <a:avLst/>
          </a:prstGeom>
        </p:spPr>
        <p:txBody>
          <a:bodyPr vert="horz" lIns="360000" tIns="0" rIns="0" bIns="180000" rtlCol="0" anchor="b"/>
          <a:lstStyle>
            <a:lvl1pPr algn="l">
              <a:defRPr sz="1200">
                <a:latin typeface="Sofia Pro Regular" panose="020B0000000000000000" pitchFamily="34" charset="0"/>
              </a:defRPr>
            </a:lvl1pPr>
          </a:lstStyle>
          <a:p>
            <a:endParaRPr lang="sv-SE"/>
          </a:p>
        </p:txBody>
      </p:sp>
      <p:sp>
        <p:nvSpPr>
          <p:cNvPr id="7" name="Platshållare för bildnummer 6"/>
          <p:cNvSpPr>
            <a:spLocks noGrp="1"/>
          </p:cNvSpPr>
          <p:nvPr>
            <p:ph type="sldNum" sz="quarter" idx="5"/>
          </p:nvPr>
        </p:nvSpPr>
        <p:spPr>
          <a:xfrm>
            <a:off x="3888210" y="9629041"/>
            <a:ext cx="2974552" cy="360000"/>
          </a:xfrm>
          <a:prstGeom prst="rect">
            <a:avLst/>
          </a:prstGeom>
        </p:spPr>
        <p:txBody>
          <a:bodyPr vert="horz" lIns="0" tIns="0" rIns="360000" bIns="180000" rtlCol="0" anchor="b"/>
          <a:lstStyle>
            <a:lvl1pPr algn="r">
              <a:defRPr sz="1200">
                <a:latin typeface="Sofia Pro Regular" panose="020B0000000000000000" pitchFamily="34" charset="0"/>
              </a:defRPr>
            </a:lvl1pPr>
          </a:lstStyle>
          <a:p>
            <a:fld id="{55557345-1CED-4B6A-8FBB-AB667EF15A3C}" type="slidenum">
              <a:rPr lang="sv-SE" smtClean="0"/>
              <a:pPr/>
              <a:t>‹#›</a:t>
            </a:fld>
            <a:endParaRPr lang="sv-SE"/>
          </a:p>
        </p:txBody>
      </p:sp>
      <p:pic>
        <p:nvPicPr>
          <p:cNvPr id="8" name="Bildobjekt 7">
            <a:extLst>
              <a:ext uri="{FF2B5EF4-FFF2-40B4-BE49-F238E27FC236}">
                <a16:creationId xmlns:a16="http://schemas.microsoft.com/office/drawing/2014/main" id="{E2B60C31-312F-4ADC-8821-BDC93F4E963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56071" y="8976433"/>
            <a:ext cx="539244" cy="360000"/>
          </a:xfrm>
          <a:prstGeom prst="rect">
            <a:avLst/>
          </a:prstGeom>
        </p:spPr>
      </p:pic>
    </p:spTree>
    <p:extLst>
      <p:ext uri="{BB962C8B-B14F-4D97-AF65-F5344CB8AC3E}">
        <p14:creationId xmlns:p14="http://schemas.microsoft.com/office/powerpoint/2010/main" val="189667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ofia Pro Regular" panose="020B0000000000000000" pitchFamily="34" charset="0"/>
        <a:ea typeface="+mn-ea"/>
        <a:cs typeface="+mn-cs"/>
      </a:defRPr>
    </a:lvl1pPr>
    <a:lvl2pPr marL="354013" indent="0" algn="l" defTabSz="914400" rtl="0" eaLnBrk="1" latinLnBrk="0" hangingPunct="1">
      <a:defRPr sz="1200" kern="1200">
        <a:solidFill>
          <a:schemeClr val="tx1"/>
        </a:solidFill>
        <a:latin typeface="Sofia Pro Regular" panose="020B0000000000000000" pitchFamily="34" charset="0"/>
        <a:ea typeface="+mn-ea"/>
        <a:cs typeface="+mn-cs"/>
      </a:defRPr>
    </a:lvl2pPr>
    <a:lvl3pPr marL="719138" indent="0" algn="l" defTabSz="914400" rtl="0" eaLnBrk="1" latinLnBrk="0" hangingPunct="1">
      <a:defRPr sz="1200" kern="1200">
        <a:solidFill>
          <a:schemeClr val="tx1"/>
        </a:solidFill>
        <a:latin typeface="Sofia Pro Regular" panose="020B0000000000000000" pitchFamily="34" charset="0"/>
        <a:ea typeface="+mn-ea"/>
        <a:cs typeface="+mn-cs"/>
      </a:defRPr>
    </a:lvl3pPr>
    <a:lvl4pPr marL="1073150" indent="0" algn="l" defTabSz="914400" rtl="0" eaLnBrk="1" latinLnBrk="0" hangingPunct="1">
      <a:tabLst>
        <a:tab pos="1073150" algn="l"/>
      </a:tabLst>
      <a:defRPr sz="1200" kern="1200">
        <a:solidFill>
          <a:schemeClr val="tx1"/>
        </a:solidFill>
        <a:latin typeface="Sofia Pro Regular" panose="020B0000000000000000" pitchFamily="34" charset="0"/>
        <a:ea typeface="+mn-ea"/>
        <a:cs typeface="+mn-cs"/>
      </a:defRPr>
    </a:lvl4pPr>
    <a:lvl5pPr marL="1438275" indent="0" algn="l" defTabSz="914400" rtl="0" eaLnBrk="1" latinLnBrk="0" hangingPunct="1">
      <a:defRPr sz="1200" kern="1200">
        <a:solidFill>
          <a:schemeClr val="tx1"/>
        </a:solidFill>
        <a:latin typeface="Sofia Pro Regular" panose="020B000000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DIK står för Demokrati, </a:t>
            </a:r>
            <a:r>
              <a:rPr lang="sv-SE" dirty="0" err="1"/>
              <a:t>Informaion</a:t>
            </a:r>
            <a:r>
              <a:rPr lang="sv-SE" dirty="0"/>
              <a:t>, Kultur</a:t>
            </a:r>
            <a:br>
              <a:rPr lang="sv-SE" dirty="0"/>
            </a:br>
            <a:r>
              <a:rPr lang="sv-SE" dirty="0"/>
              <a:t>Vi bildade 1972 och är ett förbund inom Saco-federationen. Det innebär att vi organiserar akademiker inom våra branscher</a:t>
            </a:r>
            <a:br>
              <a:rPr lang="sv-SE" dirty="0"/>
            </a:br>
            <a:endParaRPr lang="sv-SE" dirty="0"/>
          </a:p>
        </p:txBody>
      </p:sp>
      <p:sp>
        <p:nvSpPr>
          <p:cNvPr id="4" name="Platshållare för bildnummer 3"/>
          <p:cNvSpPr>
            <a:spLocks noGrp="1"/>
          </p:cNvSpPr>
          <p:nvPr>
            <p:ph type="sldNum" sz="quarter" idx="5"/>
          </p:nvPr>
        </p:nvSpPr>
        <p:spPr/>
        <p:txBody>
          <a:bodyPr/>
          <a:lstStyle/>
          <a:p>
            <a:fld id="{55557345-1CED-4B6A-8FBB-AB667EF15A3C}" type="slidenum">
              <a:rPr lang="sv-SE" smtClean="0"/>
              <a:pPr/>
              <a:t>1</a:t>
            </a:fld>
            <a:endParaRPr lang="sv-SE"/>
          </a:p>
        </p:txBody>
      </p:sp>
    </p:spTree>
    <p:extLst>
      <p:ext uri="{BB962C8B-B14F-4D97-AF65-F5344CB8AC3E}">
        <p14:creationId xmlns:p14="http://schemas.microsoft.com/office/powerpoint/2010/main" val="1360848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Sofia Pro Regular"/>
              </a:rPr>
              <a:t>… Vi finns bara ett samtal eller mail bort om du vill bolla något eller behöver stöd och du kan alltid boka ett samtal med våra karriärcoacher. </a:t>
            </a:r>
            <a:endParaRPr lang="en-US" dirty="0">
              <a:latin typeface="Sofia Pro Regular"/>
            </a:endParaRPr>
          </a:p>
          <a:p>
            <a:endParaRPr lang="sv-SE" dirty="0">
              <a:latin typeface="Sofia Pro Regular"/>
            </a:endParaRPr>
          </a:p>
          <a:p>
            <a:r>
              <a:rPr lang="sv-SE" dirty="0">
                <a:latin typeface="Sofia Pro Regular"/>
              </a:rPr>
              <a:t>De kan hjälpa dig att svara på alla dina frågor inför jobbsöket. Tex vad du kan jobba med, med din utbildning. Och hur du ska tänka för att landa drömjobbet.</a:t>
            </a:r>
            <a:endParaRPr lang="en-US" dirty="0">
              <a:latin typeface="Sofia Pro Regular"/>
            </a:endParaRPr>
          </a:p>
          <a:p>
            <a:endParaRPr lang="sv-SE" dirty="0">
              <a:latin typeface="Sofia Pro Regular"/>
            </a:endParaRPr>
          </a:p>
          <a:p>
            <a:r>
              <a:rPr lang="sv-SE" dirty="0">
                <a:latin typeface="Sofia Pro Regular"/>
              </a:rPr>
              <a:t>De hjälper dig också att optimera ditt CV eller din </a:t>
            </a:r>
            <a:r>
              <a:rPr lang="sv-SE" dirty="0" err="1">
                <a:latin typeface="Sofia Pro Regular"/>
              </a:rPr>
              <a:t>linkedin</a:t>
            </a:r>
            <a:r>
              <a:rPr lang="sv-SE" dirty="0">
                <a:latin typeface="Sofia Pro Regular"/>
              </a:rPr>
              <a:t>-profil och att förbereda dig inför att du ska söka jobb eller praktik eller inför en arbetsintervju. </a:t>
            </a:r>
          </a:p>
          <a:p>
            <a:endParaRPr lang="sv-SE" dirty="0">
              <a:latin typeface="Sofia Pro Regular"/>
            </a:endParaRPr>
          </a:p>
          <a:p>
            <a:r>
              <a:rPr lang="sv-SE" dirty="0">
                <a:latin typeface="Sofia Pro Regular"/>
              </a:rPr>
              <a:t>På bilden syns Elisabeth som är DIK:s populära karriärcoach</a:t>
            </a:r>
            <a:endParaRPr lang="en-US" dirty="0">
              <a:latin typeface="Sofia Pro Regular"/>
            </a:endParaRPr>
          </a:p>
          <a:p>
            <a:endParaRPr lang="sv-SE" dirty="0"/>
          </a:p>
          <a:p>
            <a:endParaRPr lang="sv-SE" dirty="0"/>
          </a:p>
          <a:p>
            <a:endParaRPr lang="sv-SE" sz="1800" dirty="0">
              <a:latin typeface="Cambria"/>
            </a:endParaRPr>
          </a:p>
        </p:txBody>
      </p:sp>
      <p:sp>
        <p:nvSpPr>
          <p:cNvPr id="4" name="Platshållare för bildnummer 3"/>
          <p:cNvSpPr>
            <a:spLocks noGrp="1"/>
          </p:cNvSpPr>
          <p:nvPr>
            <p:ph type="sldNum" sz="quarter" idx="5"/>
          </p:nvPr>
        </p:nvSpPr>
        <p:spPr/>
        <p:txBody>
          <a:bodyPr/>
          <a:lstStyle/>
          <a:p>
            <a:fld id="{55557345-1CED-4B6A-8FBB-AB667EF15A3C}" type="slidenum">
              <a:rPr lang="sv-SE" smtClean="0"/>
              <a:pPr/>
              <a:t>11</a:t>
            </a:fld>
            <a:endParaRPr lang="sv-SE"/>
          </a:p>
        </p:txBody>
      </p:sp>
    </p:spTree>
    <p:extLst>
      <p:ext uri="{BB962C8B-B14F-4D97-AF65-F5344CB8AC3E}">
        <p14:creationId xmlns:p14="http://schemas.microsoft.com/office/powerpoint/2010/main" val="2085928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Fackförbundet DIK fyllde 50 år 2022. Här finns en film som sammanfattar 50 år i medlemmarnas tjänst! Länk: </a:t>
            </a:r>
            <a:r>
              <a:rPr lang="sv-SE" dirty="0" err="1"/>
              <a:t>https</a:t>
            </a:r>
            <a:r>
              <a:rPr lang="sv-SE" dirty="0"/>
              <a:t>://</a:t>
            </a:r>
            <a:r>
              <a:rPr lang="sv-SE" dirty="0" err="1"/>
              <a:t>youtu.be</a:t>
            </a:r>
            <a:r>
              <a:rPr lang="sv-SE"/>
              <a:t>/8oDsxi2-yJ0?si=lLmFf0u6ysMG4Go_</a:t>
            </a:r>
            <a:endParaRPr lang="sv-SE" dirty="0"/>
          </a:p>
        </p:txBody>
      </p:sp>
      <p:sp>
        <p:nvSpPr>
          <p:cNvPr id="4" name="Platshållare för bildnummer 3"/>
          <p:cNvSpPr>
            <a:spLocks noGrp="1"/>
          </p:cNvSpPr>
          <p:nvPr>
            <p:ph type="sldNum" sz="quarter" idx="5"/>
          </p:nvPr>
        </p:nvSpPr>
        <p:spPr/>
        <p:txBody>
          <a:bodyPr/>
          <a:lstStyle/>
          <a:p>
            <a:fld id="{55557345-1CED-4B6A-8FBB-AB667EF15A3C}" type="slidenum">
              <a:rPr lang="sv-SE" smtClean="0"/>
              <a:pPr/>
              <a:t>12</a:t>
            </a:fld>
            <a:endParaRPr lang="sv-SE"/>
          </a:p>
        </p:txBody>
      </p:sp>
    </p:spTree>
    <p:extLst>
      <p:ext uri="{BB962C8B-B14F-4D97-AF65-F5344CB8AC3E}">
        <p14:creationId xmlns:p14="http://schemas.microsoft.com/office/powerpoint/2010/main" val="55874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Sofia Pro Regular"/>
              </a:rPr>
              <a:t>….Men det allra viktigaste skälet är kanske det här: Alla segrar är inte vunna än. </a:t>
            </a:r>
            <a:endParaRPr lang="sv-SE"/>
          </a:p>
          <a:p>
            <a:endParaRPr lang="sv-SE">
              <a:latin typeface="Sofia Pro Regular"/>
            </a:endParaRPr>
          </a:p>
          <a:p>
            <a:r>
              <a:rPr lang="sv-SE">
                <a:latin typeface="Sofia Pro Regular"/>
              </a:rPr>
              <a:t>Även om Sverige har kommit en bra bit på vägen så finns det som sagt mycket kvar att göra, och mycket av det vi tar för självklart måste fortfarande försvaras varje dag. </a:t>
            </a:r>
            <a:endParaRPr lang="sv-SE"/>
          </a:p>
          <a:p>
            <a:endParaRPr lang="sv-SE">
              <a:latin typeface="Sofia Pro Regular"/>
            </a:endParaRPr>
          </a:p>
          <a:p>
            <a:r>
              <a:rPr lang="sv-SE">
                <a:latin typeface="Sofia Pro Regular"/>
              </a:rPr>
              <a:t>Om du går med i facket är du en del av förändringen och kan påverka din framtid tillsammans med andra! </a:t>
            </a:r>
            <a:endParaRPr lang="sv-SE"/>
          </a:p>
        </p:txBody>
      </p:sp>
      <p:sp>
        <p:nvSpPr>
          <p:cNvPr id="4" name="Platshållare för bildnummer 3"/>
          <p:cNvSpPr>
            <a:spLocks noGrp="1"/>
          </p:cNvSpPr>
          <p:nvPr>
            <p:ph type="sldNum" sz="quarter" idx="5"/>
          </p:nvPr>
        </p:nvSpPr>
        <p:spPr/>
        <p:txBody>
          <a:bodyPr/>
          <a:lstStyle/>
          <a:p>
            <a:fld id="{55557345-1CED-4B6A-8FBB-AB667EF15A3C}" type="slidenum">
              <a:rPr lang="sv-SE" smtClean="0"/>
              <a:pPr/>
              <a:t>13</a:t>
            </a:fld>
            <a:endParaRPr lang="sv-SE"/>
          </a:p>
        </p:txBody>
      </p:sp>
    </p:spTree>
    <p:extLst>
      <p:ext uri="{BB962C8B-B14F-4D97-AF65-F5344CB8AC3E}">
        <p14:creationId xmlns:p14="http://schemas.microsoft.com/office/powerpoint/2010/main" val="159989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DIK:s webb finns ett formulär där du kan anmäla om du har en intresserad kollega eller vän. Fyll i det så ringer strax en påläst DIK-anställd upp och kan ge svar på alla frågor. Kom ihåg att personen du tipsar om måste ha gett </a:t>
            </a:r>
            <a:r>
              <a:rPr lang="sv-SE"/>
              <a:t>sitt godkännande!</a:t>
            </a:r>
            <a:endParaRPr lang="sv-SE" dirty="0"/>
          </a:p>
        </p:txBody>
      </p:sp>
      <p:sp>
        <p:nvSpPr>
          <p:cNvPr id="4" name="Platshållare för bildnummer 3"/>
          <p:cNvSpPr>
            <a:spLocks noGrp="1"/>
          </p:cNvSpPr>
          <p:nvPr>
            <p:ph type="sldNum" sz="quarter" idx="5"/>
          </p:nvPr>
        </p:nvSpPr>
        <p:spPr/>
        <p:txBody>
          <a:bodyPr/>
          <a:lstStyle/>
          <a:p>
            <a:fld id="{55557345-1CED-4B6A-8FBB-AB667EF15A3C}" type="slidenum">
              <a:rPr lang="sv-SE" smtClean="0"/>
              <a:pPr/>
              <a:t>14</a:t>
            </a:fld>
            <a:endParaRPr lang="sv-SE"/>
          </a:p>
        </p:txBody>
      </p:sp>
    </p:spTree>
    <p:extLst>
      <p:ext uri="{BB962C8B-B14F-4D97-AF65-F5344CB8AC3E}">
        <p14:creationId xmlns:p14="http://schemas.microsoft.com/office/powerpoint/2010/main" val="1754808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Handuppräckning, hur många känner till oss sedan tidigare</a:t>
            </a:r>
          </a:p>
          <a:p>
            <a:endParaRPr lang="sv-SE" dirty="0"/>
          </a:p>
          <a:p>
            <a:r>
              <a:rPr lang="sv-SE" dirty="0"/>
              <a:t>Vilka är DIK? </a:t>
            </a:r>
          </a:p>
          <a:p>
            <a:endParaRPr lang="sv-SE" dirty="0"/>
          </a:p>
          <a:p>
            <a:endParaRPr lang="sv-SE" dirty="0"/>
          </a:p>
          <a:p>
            <a:r>
              <a:rPr lang="sv-SE" dirty="0"/>
              <a:t>Vi är facket för kultur, kommunikation och kreativ sektor</a:t>
            </a:r>
          </a:p>
          <a:p>
            <a:r>
              <a:rPr lang="sv-SE" dirty="0"/>
              <a:t>Vi organiserar kommunikatörer, bibliotekarier, arkivarier, museiarbetare</a:t>
            </a:r>
          </a:p>
          <a:p>
            <a:endParaRPr lang="sv-SE" dirty="0"/>
          </a:p>
          <a:p>
            <a:r>
              <a:rPr lang="sv-SE" dirty="0"/>
              <a:t>Vi är inte det största förbundet men vi är ett fackförbund som jobbar väldigt nära våra yrkesgrupper och deras vardag.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55557345-1CED-4B6A-8FBB-AB667EF15A3C}" type="slidenum">
              <a:rPr lang="sv-SE" smtClean="0"/>
              <a:pPr/>
              <a:t>2</a:t>
            </a:fld>
            <a:endParaRPr lang="sv-SE"/>
          </a:p>
        </p:txBody>
      </p:sp>
    </p:spTree>
    <p:extLst>
      <p:ext uri="{BB962C8B-B14F-4D97-AF65-F5344CB8AC3E}">
        <p14:creationId xmlns:p14="http://schemas.microsoft.com/office/powerpoint/2010/main" val="911214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Inom DIK finns en lång rad yrkestitlar, och de går att dela upp i yrkesområden och branscher. Ibland är gränserna inte helt tydliga och områdena överlappar varandra. Men här är ett sätt att </a:t>
            </a:r>
            <a:r>
              <a:rPr lang="sv-SE" dirty="0" err="1"/>
              <a:t>dla</a:t>
            </a:r>
            <a:r>
              <a:rPr lang="sv-SE" dirty="0"/>
              <a:t> in DIK-medlemmarna!</a:t>
            </a:r>
          </a:p>
        </p:txBody>
      </p:sp>
      <p:sp>
        <p:nvSpPr>
          <p:cNvPr id="4" name="Platshållare för bildnummer 3"/>
          <p:cNvSpPr>
            <a:spLocks noGrp="1"/>
          </p:cNvSpPr>
          <p:nvPr>
            <p:ph type="sldNum" sz="quarter" idx="5"/>
          </p:nvPr>
        </p:nvSpPr>
        <p:spPr/>
        <p:txBody>
          <a:bodyPr/>
          <a:lstStyle/>
          <a:p>
            <a:fld id="{55557345-1CED-4B6A-8FBB-AB667EF15A3C}" type="slidenum">
              <a:rPr lang="sv-SE" smtClean="0"/>
              <a:pPr/>
              <a:t>3</a:t>
            </a:fld>
            <a:endParaRPr lang="sv-SE"/>
          </a:p>
        </p:txBody>
      </p:sp>
    </p:spTree>
    <p:extLst>
      <p:ext uri="{BB962C8B-B14F-4D97-AF65-F5344CB8AC3E}">
        <p14:creationId xmlns:p14="http://schemas.microsoft.com/office/powerpoint/2010/main" val="884521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u="none" strike="noStrike" dirty="0">
                <a:solidFill>
                  <a:srgbClr val="252628"/>
                </a:solidFill>
                <a:effectLst/>
                <a:latin typeface="Cambria" panose="02040503050406030204" pitchFamily="18" charset="0"/>
              </a:rPr>
              <a:t>Våra gemensamma bibliotek är viktiga för demokratin och människors tillgång till litteratur, kultur, lärande och information. De har också en allt viktigare roll i att stärka samhällets digitala kompetens och förmåga till källkritik.  </a:t>
            </a:r>
            <a:endParaRPr lang="sv-SE" b="0" i="0" u="none" strike="noStrike" dirty="0">
              <a:solidFill>
                <a:srgbClr val="252628"/>
              </a:solidFill>
              <a:effectLst/>
              <a:latin typeface="Segoe UI" panose="020B0502040204020203" pitchFamily="34" charset="0"/>
            </a:endParaRPr>
          </a:p>
          <a:p>
            <a:pPr algn="l" rtl="0" fontAlgn="base"/>
            <a:r>
              <a:rPr lang="sv-SE" sz="1800" b="0" i="0" u="none" strike="noStrike" dirty="0">
                <a:solidFill>
                  <a:srgbClr val="252628"/>
                </a:solidFill>
                <a:effectLst/>
                <a:latin typeface="Cambria" panose="02040503050406030204" pitchFamily="18" charset="0"/>
              </a:rPr>
              <a:t> </a:t>
            </a:r>
            <a:endParaRPr lang="sv-SE" b="0" i="0" u="none" strike="noStrike" dirty="0">
              <a:solidFill>
                <a:srgbClr val="252628"/>
              </a:solidFill>
              <a:effectLst/>
              <a:latin typeface="Segoe UI" panose="020B0502040204020203" pitchFamily="34" charset="0"/>
            </a:endParaRPr>
          </a:p>
          <a:p>
            <a:pPr algn="l" rtl="0" fontAlgn="base"/>
            <a:r>
              <a:rPr lang="sv-SE" sz="1800" b="0" i="0" u="none" strike="noStrike" dirty="0">
                <a:solidFill>
                  <a:srgbClr val="252628"/>
                </a:solidFill>
                <a:effectLst/>
                <a:latin typeface="Cambria" panose="02040503050406030204" pitchFamily="18" charset="0"/>
              </a:rPr>
              <a:t>Till det krävs tillräckliga resurser. För att du som jobbar på bibliotek ska få en bra och utvecklande arbetsmiljö jobbar DIK för att politiker, arbetsgivare och andra beslutsfattare ska se värdet av biblioteken och satsa på dem. </a:t>
            </a:r>
            <a:endParaRPr lang="sv-SE" b="0" i="0" u="none" strike="noStrike" dirty="0">
              <a:solidFill>
                <a:srgbClr val="252628"/>
              </a:solidFill>
              <a:effectLs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fld id="{55557345-1CED-4B6A-8FBB-AB667EF15A3C}" type="slidenum">
              <a:rPr lang="sv-SE" smtClean="0"/>
              <a:pPr/>
              <a:t>4</a:t>
            </a:fld>
            <a:endParaRPr lang="sv-SE"/>
          </a:p>
        </p:txBody>
      </p:sp>
    </p:spTree>
    <p:extLst>
      <p:ext uri="{BB962C8B-B14F-4D97-AF65-F5344CB8AC3E}">
        <p14:creationId xmlns:p14="http://schemas.microsoft.com/office/powerpoint/2010/main" val="296841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800" b="0" i="0" u="none" strike="noStrike" dirty="0">
                <a:solidFill>
                  <a:srgbClr val="252628"/>
                </a:solidFill>
                <a:effectLst/>
                <a:latin typeface="Cambria" panose="02040503050406030204" pitchFamily="18" charset="0"/>
              </a:rPr>
              <a:t>Våra gemensamma bibliotek är viktiga för demokratin och människors tillgång till litteratur, kultur, lärande och information. De har också en allt viktigare roll i att stärka samhällets digitala kompetens och förmåga till källkritik.  </a:t>
            </a:r>
            <a:endParaRPr lang="sv-SE" b="0" i="0" u="none" strike="noStrike" dirty="0">
              <a:solidFill>
                <a:srgbClr val="252628"/>
              </a:solidFill>
              <a:effectLst/>
              <a:latin typeface="Segoe UI" panose="020B0502040204020203" pitchFamily="34" charset="0"/>
            </a:endParaRPr>
          </a:p>
          <a:p>
            <a:pPr algn="l" rtl="0" fontAlgn="base"/>
            <a:r>
              <a:rPr lang="sv-SE" sz="1800" b="0" i="0" u="none" strike="noStrike" dirty="0">
                <a:solidFill>
                  <a:srgbClr val="252628"/>
                </a:solidFill>
                <a:effectLst/>
                <a:latin typeface="Cambria" panose="02040503050406030204" pitchFamily="18" charset="0"/>
              </a:rPr>
              <a:t> </a:t>
            </a:r>
            <a:endParaRPr lang="sv-SE" b="0" i="0" u="none" strike="noStrike" dirty="0">
              <a:solidFill>
                <a:srgbClr val="252628"/>
              </a:solidFill>
              <a:effectLst/>
              <a:latin typeface="Segoe UI" panose="020B0502040204020203" pitchFamily="34" charset="0"/>
            </a:endParaRPr>
          </a:p>
          <a:p>
            <a:pPr algn="l" rtl="0" fontAlgn="base"/>
            <a:r>
              <a:rPr lang="sv-SE" sz="1800" b="0" i="0" u="none" strike="noStrike" dirty="0">
                <a:solidFill>
                  <a:srgbClr val="252628"/>
                </a:solidFill>
                <a:effectLst/>
                <a:latin typeface="Cambria" panose="02040503050406030204" pitchFamily="18" charset="0"/>
              </a:rPr>
              <a:t>Till det krävs tillräckliga resurser. För att du som jobbar på bibliotek ska få en bra och utvecklande arbetsmiljö jobbar DIK för att politiker, arbetsgivare och andra beslutsfattare ska se värdet av biblioteken och satsa på dem. </a:t>
            </a:r>
            <a:endParaRPr lang="sv-SE" b="0" i="0" u="none" strike="noStrike" dirty="0">
              <a:solidFill>
                <a:srgbClr val="252628"/>
              </a:solidFill>
              <a:effectLs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fld id="{55557345-1CED-4B6A-8FBB-AB667EF15A3C}" type="slidenum">
              <a:rPr lang="sv-SE" smtClean="0"/>
              <a:pPr/>
              <a:t>5</a:t>
            </a:fld>
            <a:endParaRPr lang="sv-SE"/>
          </a:p>
        </p:txBody>
      </p:sp>
    </p:spTree>
    <p:extLst>
      <p:ext uri="{BB962C8B-B14F-4D97-AF65-F5344CB8AC3E}">
        <p14:creationId xmlns:p14="http://schemas.microsoft.com/office/powerpoint/2010/main" val="172555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rtl="0" fontAlgn="base"/>
            <a:r>
              <a:rPr lang="sv-SE" sz="1200" b="0" i="0" u="none" strike="noStrike" dirty="0">
                <a:solidFill>
                  <a:srgbClr val="252628"/>
                </a:solidFill>
                <a:effectLst/>
                <a:latin typeface="Cambria" panose="02040503050406030204" pitchFamily="18" charset="0"/>
              </a:rPr>
              <a:t>Kommunikation är grunden för ett demokratiskt och öppet samhälle. För att skapa dialog och engagera medborgare i viktiga frågor behövs kommunikatörer och kommunikationsavdelningar med uppdaterad kompetens och tillräckliga resurser.  </a:t>
            </a:r>
            <a:endParaRPr lang="sv-SE" b="0" i="0" u="none" strike="noStrike" dirty="0">
              <a:solidFill>
                <a:srgbClr val="252628"/>
              </a:solidFill>
              <a:effectLst/>
              <a:latin typeface="Segoe UI" panose="020B0502040204020203" pitchFamily="34" charset="0"/>
            </a:endParaRPr>
          </a:p>
          <a:p>
            <a:pPr algn="l" rtl="0" fontAlgn="base"/>
            <a:r>
              <a:rPr lang="sv-SE" sz="1200" b="0" i="0" u="none" strike="noStrike" dirty="0">
                <a:solidFill>
                  <a:srgbClr val="252628"/>
                </a:solidFill>
                <a:effectLst/>
                <a:latin typeface="Cambria" panose="02040503050406030204" pitchFamily="18" charset="0"/>
              </a:rPr>
              <a:t> </a:t>
            </a:r>
            <a:endParaRPr lang="sv-SE" b="0" i="0" u="none" strike="noStrike" dirty="0">
              <a:solidFill>
                <a:srgbClr val="252628"/>
              </a:solidFill>
              <a:effectLst/>
              <a:latin typeface="Segoe UI" panose="020B0502040204020203" pitchFamily="34" charset="0"/>
            </a:endParaRPr>
          </a:p>
          <a:p>
            <a:pPr algn="l" rtl="0" fontAlgn="base"/>
            <a:r>
              <a:rPr lang="sv-SE" sz="1200" b="0" i="0" u="none" strike="noStrike" dirty="0">
                <a:solidFill>
                  <a:srgbClr val="252628"/>
                </a:solidFill>
                <a:effectLst/>
                <a:latin typeface="Cambria" panose="02040503050406030204" pitchFamily="18" charset="0"/>
              </a:rPr>
              <a:t>DIK arbetar för ett hållbart arbetsliv för dig som jobbar i kommunikationsbranschen. För att du ska få en bra arbetsmiljö och bra arbetsvillkor måste både politiker, arbetsgivare och andra beslutsfattare se värdet av kommunikation och skapa möjlighet för en bra balans mellan arbete och privatliv. </a:t>
            </a:r>
            <a:endParaRPr lang="sv-SE" b="0" i="0" u="none" strike="noStrike" dirty="0">
              <a:solidFill>
                <a:srgbClr val="252628"/>
              </a:solidFill>
              <a:effectLst/>
              <a:latin typeface="Segoe UI" panose="020B0502040204020203" pitchFamily="34" charset="0"/>
            </a:endParaRPr>
          </a:p>
          <a:p>
            <a:endParaRPr lang="sv-SE" dirty="0"/>
          </a:p>
        </p:txBody>
      </p:sp>
      <p:sp>
        <p:nvSpPr>
          <p:cNvPr id="4" name="Platshållare för bildnummer 3"/>
          <p:cNvSpPr>
            <a:spLocks noGrp="1"/>
          </p:cNvSpPr>
          <p:nvPr>
            <p:ph type="sldNum" sz="quarter" idx="5"/>
          </p:nvPr>
        </p:nvSpPr>
        <p:spPr/>
        <p:txBody>
          <a:bodyPr/>
          <a:lstStyle/>
          <a:p>
            <a:fld id="{55557345-1CED-4B6A-8FBB-AB667EF15A3C}" type="slidenum">
              <a:rPr lang="sv-SE" smtClean="0"/>
              <a:pPr/>
              <a:t>6</a:t>
            </a:fld>
            <a:endParaRPr lang="sv-SE"/>
          </a:p>
        </p:txBody>
      </p:sp>
    </p:spTree>
    <p:extLst>
      <p:ext uri="{BB962C8B-B14F-4D97-AF65-F5344CB8AC3E}">
        <p14:creationId xmlns:p14="http://schemas.microsoft.com/office/powerpoint/2010/main" val="1484637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Sofia Pro Regular"/>
              </a:rPr>
              <a:t>Du får stöd och trygghet </a:t>
            </a:r>
            <a:r>
              <a:rPr lang="sv-SE" sz="1800" dirty="0">
                <a:effectLst/>
                <a:latin typeface="Calibri"/>
                <a:ea typeface="Calibri" panose="020F0502020204030204" pitchFamily="34" charset="0"/>
                <a:cs typeface="Calibri"/>
              </a:rPr>
              <a:t>oavsett om du är student, anställd, egenföretagare eller </a:t>
            </a:r>
            <a:r>
              <a:rPr lang="sv-SE" sz="1800" dirty="0" err="1">
                <a:effectLst/>
                <a:latin typeface="Calibri"/>
                <a:ea typeface="Calibri" panose="020F0502020204030204" pitchFamily="34" charset="0"/>
                <a:cs typeface="Calibri"/>
              </a:rPr>
              <a:t>extrajobbar</a:t>
            </a:r>
            <a:r>
              <a:rPr lang="sv-SE" sz="1800" dirty="0">
                <a:effectLst/>
                <a:latin typeface="Calibri"/>
                <a:ea typeface="Calibri" panose="020F0502020204030204" pitchFamily="34" charset="0"/>
                <a:cs typeface="Calibri"/>
              </a:rPr>
              <a:t>.</a:t>
            </a:r>
            <a:r>
              <a:rPr lang="sv-SE" sz="1800" dirty="0">
                <a:latin typeface="Calibri"/>
                <a:ea typeface="Calibri" panose="020F0502020204030204" pitchFamily="34" charset="0"/>
                <a:cs typeface="Calibri"/>
              </a:rPr>
              <a:t> Och det är så klart bra att vara med inför att söka ditt första jobb efter utbildningen eftersom du kan få råd just genom coachningen och avtalsgranskning.</a:t>
            </a:r>
          </a:p>
          <a:p>
            <a:r>
              <a:rPr lang="sv-SE" sz="1800" i="0" dirty="0">
                <a:latin typeface="Calibri"/>
                <a:cs typeface="Calibri"/>
              </a:rPr>
              <a:t>Du får även råd om ingångslön och löneanspråk genom våra lönecoacher</a:t>
            </a:r>
          </a:p>
          <a:p>
            <a:r>
              <a:rPr lang="sv-SE" sz="1800" i="0" dirty="0">
                <a:latin typeface="Calibri"/>
                <a:cs typeface="Calibri"/>
              </a:rPr>
              <a:t>Det arbetsrättsliga stödet kan som sagt behövas ibland då vi faktiskt företräder dig i förhandling tex</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Sofia Pro Regular"/>
              </a:rPr>
              <a:t>Pluggar du inom kultur, kommunikation eller kreativ sektor så är DIK det fack som har specifik kunskap inom din bransch, och som varje dag jobbar för att förbättra den.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Sofia Pro Regular"/>
              </a:rPr>
              <a:t>Du kan alltid ringa eller mail för rådgivning om stort eller smått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Sofia Pro Regular"/>
              </a:rPr>
              <a:t>Att vara medlem i ett fackförbund handlar också om solidaritet, det kanske inte är du som behöver hjälpen idag men någon annan behöver det</a:t>
            </a:r>
          </a:p>
        </p:txBody>
      </p:sp>
      <p:sp>
        <p:nvSpPr>
          <p:cNvPr id="4" name="Platshållare för bildnummer 3"/>
          <p:cNvSpPr>
            <a:spLocks noGrp="1"/>
          </p:cNvSpPr>
          <p:nvPr>
            <p:ph type="sldNum" sz="quarter" idx="5"/>
          </p:nvPr>
        </p:nvSpPr>
        <p:spPr/>
        <p:txBody>
          <a:bodyPr/>
          <a:lstStyle/>
          <a:p>
            <a:fld id="{55557345-1CED-4B6A-8FBB-AB667EF15A3C}" type="slidenum">
              <a:rPr lang="sv-SE" smtClean="0"/>
              <a:pPr/>
              <a:t>8</a:t>
            </a:fld>
            <a:endParaRPr lang="sv-SE"/>
          </a:p>
        </p:txBody>
      </p:sp>
    </p:spTree>
    <p:extLst>
      <p:ext uri="{BB962C8B-B14F-4D97-AF65-F5344CB8AC3E}">
        <p14:creationId xmlns:p14="http://schemas.microsoft.com/office/powerpoint/2010/main" val="426107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solidFill>
                  <a:srgbClr val="000000"/>
                </a:solidFill>
                <a:latin typeface="Cambria"/>
              </a:rPr>
              <a:t>När du ska söka ditt första jobb och förhandla om villkoren kan det kännas svårt att ha </a:t>
            </a:r>
            <a:r>
              <a:rPr lang="sv-SE" sz="1800" b="0" i="0" dirty="0">
                <a:solidFill>
                  <a:srgbClr val="000000"/>
                </a:solidFill>
                <a:effectLst/>
                <a:latin typeface="Cambria"/>
              </a:rPr>
              <a:t>koll på dina rättigheter</a:t>
            </a:r>
            <a:r>
              <a:rPr lang="sv-SE" sz="1800" dirty="0">
                <a:solidFill>
                  <a:srgbClr val="000000"/>
                </a:solidFill>
                <a:latin typeface="Cambria"/>
              </a:rPr>
              <a:t>. </a:t>
            </a:r>
            <a:r>
              <a:rPr lang="sv-SE" dirty="0">
                <a:latin typeface="Sofia Pro Regular"/>
              </a:rPr>
              <a:t>Vad är egentligen viktigt att tänka på när jag skriver på mitt första anställningsavtal? </a:t>
            </a:r>
            <a:r>
              <a:rPr lang="sv-SE" sz="1800" dirty="0">
                <a:solidFill>
                  <a:srgbClr val="000000"/>
                </a:solidFill>
                <a:latin typeface="Cambria"/>
              </a:rPr>
              <a:t>DIK kan hjälpa dig att granska avtalet och stötta dig i att ställa krav på arbetsgivaren. </a:t>
            </a:r>
          </a:p>
          <a:p>
            <a:endParaRPr lang="sv-SE" sz="1800" dirty="0">
              <a:solidFill>
                <a:srgbClr val="000000"/>
              </a:solidFill>
              <a:latin typeface="Cambria"/>
            </a:endParaRPr>
          </a:p>
          <a:p>
            <a:r>
              <a:rPr lang="sv-SE" sz="1800" dirty="0">
                <a:solidFill>
                  <a:srgbClr val="000000"/>
                </a:solidFill>
                <a:latin typeface="Cambria"/>
              </a:rPr>
              <a:t>På bilden ser ni Johanna och Linnea som båda är jurister på DIK, och har arbetsrätt som sin specialitet.</a:t>
            </a:r>
          </a:p>
          <a:p>
            <a:endParaRPr lang="sv-SE" sz="1800" dirty="0">
              <a:solidFill>
                <a:srgbClr val="000000"/>
              </a:solidFill>
              <a:latin typeface="Cambria"/>
            </a:endParaRPr>
          </a:p>
          <a:p>
            <a:r>
              <a:rPr lang="sv-SE" dirty="0">
                <a:latin typeface="Sofia Pro Regular"/>
              </a:rPr>
              <a:t>Som ny i arbetslivet har man heller inte alltid full koll på sina rättigheter, och det kan kanske kännas svårt att säga ifrån om man råkar ut för något som inte känns rätt. </a:t>
            </a:r>
            <a:r>
              <a:rPr lang="sv-SE" sz="1800" dirty="0">
                <a:solidFill>
                  <a:srgbClr val="000000"/>
                </a:solidFill>
                <a:latin typeface="Cambria"/>
              </a:rPr>
              <a:t>Om det skulle hända hjälper vi också till och förhandlar</a:t>
            </a:r>
            <a:r>
              <a:rPr lang="sv-SE" sz="1800" b="0" i="0" dirty="0">
                <a:solidFill>
                  <a:srgbClr val="000000"/>
                </a:solidFill>
                <a:effectLst/>
                <a:latin typeface="Cambria"/>
              </a:rPr>
              <a:t> för din räkning</a:t>
            </a:r>
            <a:r>
              <a:rPr lang="sv-SE" sz="1800" b="0" i="0" dirty="0">
                <a:solidFill>
                  <a:srgbClr val="000000"/>
                </a:solidFill>
                <a:effectLst/>
                <a:latin typeface="Calibri"/>
                <a:cs typeface="Calibri"/>
              </a:rPr>
              <a:t>.</a:t>
            </a:r>
            <a:r>
              <a:rPr lang="sv-SE" sz="1800" dirty="0">
                <a:solidFill>
                  <a:srgbClr val="000000"/>
                </a:solidFill>
                <a:latin typeface="Calibri"/>
                <a:cs typeface="Calibri"/>
              </a:rPr>
              <a:t> Det kan gälla alltifrån att du blir diskriminerad till att du inte fått den lön du har rätt till.</a:t>
            </a:r>
            <a:endParaRPr lang="sv-SE" dirty="0"/>
          </a:p>
          <a:p>
            <a:endParaRPr lang="sv-SE" sz="1800" dirty="0">
              <a:latin typeface="Calibri"/>
              <a:cs typeface="Calibri"/>
            </a:endParaRPr>
          </a:p>
          <a:p>
            <a:endParaRPr lang="sv-SE" dirty="0"/>
          </a:p>
        </p:txBody>
      </p:sp>
      <p:sp>
        <p:nvSpPr>
          <p:cNvPr id="4" name="Platshållare för bildnummer 3"/>
          <p:cNvSpPr>
            <a:spLocks noGrp="1"/>
          </p:cNvSpPr>
          <p:nvPr>
            <p:ph type="sldNum" sz="quarter" idx="5"/>
          </p:nvPr>
        </p:nvSpPr>
        <p:spPr/>
        <p:txBody>
          <a:bodyPr/>
          <a:lstStyle/>
          <a:p>
            <a:fld id="{55557345-1CED-4B6A-8FBB-AB667EF15A3C}" type="slidenum">
              <a:rPr lang="sv-SE" smtClean="0"/>
              <a:pPr/>
              <a:t>9</a:t>
            </a:fld>
            <a:endParaRPr lang="sv-SE"/>
          </a:p>
        </p:txBody>
      </p:sp>
    </p:spTree>
    <p:extLst>
      <p:ext uri="{BB962C8B-B14F-4D97-AF65-F5344CB8AC3E}">
        <p14:creationId xmlns:p14="http://schemas.microsoft.com/office/powerpoint/2010/main" val="160770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latin typeface="Sofia Pro Regular"/>
              </a:rPr>
              <a:t>Du får också stöd av DIK:s lönecoacher som hjälper dig med alla dina frågor kring lön! Vad borde jag tjäna? Vad tjänar andra inom mitt yrke? Vad ska jag säga på löneförhandlingen? Och annat du kan tänkas undra över. Det gäller såklart även extra- eller säsongsarbete. </a:t>
            </a:r>
            <a:endParaRPr lang="sv-SE" dirty="0"/>
          </a:p>
          <a:p>
            <a:endParaRPr lang="sv-SE" dirty="0"/>
          </a:p>
          <a:p>
            <a:r>
              <a:rPr lang="sv-SE" sz="180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Att få en så bra lön som möjligt på första jobbet är viktigt. Det är den lönen du sedan utgår från när du varje år ska förhandla om din löneökning. Om du har gått in på en låg lön från början kommer ökningen också bli mindre och du får svårt att komma i kapp. </a:t>
            </a:r>
            <a:r>
              <a:rPr lang="sv-SE" dirty="0">
                <a:latin typeface="Sofia Pro Regular"/>
              </a:rPr>
              <a:t>Även om du förstås får en ny chans att förhandla lön om du byter jobb eller får utökade arbetsuppgifter. Varje gång du ska förhandla lön kan DIK:s lönecoacher hjälpa dig!</a:t>
            </a:r>
          </a:p>
          <a:p>
            <a:endParaRPr lang="sv-SE" dirty="0">
              <a:latin typeface="Sofia Pro Regular"/>
            </a:endParaRPr>
          </a:p>
          <a:p>
            <a:r>
              <a:rPr lang="sv-SE" dirty="0">
                <a:latin typeface="Sofia Pro Regular"/>
              </a:rPr>
              <a:t>På bilden syns ombudsmannen Per som ni kan träffa i lönecoachning</a:t>
            </a:r>
            <a:endParaRPr lang="en-US" dirty="0">
              <a:latin typeface="Sofia Pro Regular"/>
            </a:endParaRPr>
          </a:p>
          <a:p>
            <a:endParaRPr lang="sv-SE" dirty="0">
              <a:latin typeface="Sofia Pro Regular"/>
            </a:endParaRPr>
          </a:p>
          <a:p>
            <a:r>
              <a:rPr lang="sv-SE" dirty="0">
                <a:latin typeface="Sofia Pro Regular"/>
              </a:rPr>
              <a:t>Vi kan också nämna att DIK rekommenderar en ingångslön på </a:t>
            </a:r>
            <a:r>
              <a:rPr lang="sv-SE" b="1" dirty="0">
                <a:latin typeface="Sofia Pro Regular"/>
              </a:rPr>
              <a:t>32 000 kr </a:t>
            </a:r>
            <a:r>
              <a:rPr lang="sv-SE" dirty="0">
                <a:latin typeface="Sofia Pro Regular"/>
              </a:rPr>
              <a:t>i månaden. Det gäller för alla våra yrkesgrupper som får sitt första jobb. Syftet med att ha en rekommendation är att kollektivt driva upp ingångslönerna och löneutvecklingen för medlemmarna. Det betyder alltså inte att alla har den lönen när de får sitt första jobb utan det är ett riktmärke - våra lönecoacher kan också ge dig som är medlem en personlig rekommendation för just det jobb du har sökt. </a:t>
            </a:r>
            <a:endParaRPr lang="en-US" dirty="0">
              <a:latin typeface="Sofia Pro Regular"/>
            </a:endParaRPr>
          </a:p>
          <a:p>
            <a:endParaRPr lang="sv-SE" dirty="0"/>
          </a:p>
          <a:p>
            <a:r>
              <a:rPr lang="sv-SE" dirty="0">
                <a:latin typeface="Sofia Pro Regular"/>
              </a:rPr>
              <a:t>Att våra medlemmar ska ha en lön som speglar deras utbildning och arbetsuppgifter är förstås en jätteviktig fråga för oss och en av fackets grunduppgifter. Vi jobbar också för att motverka löneskillnader mellan kvinnor och män, vilket tyvärr fortfarande finns inom alla yrken på hela arbetsmarknaden. </a:t>
            </a:r>
            <a:endParaRPr lang="en-US" dirty="0">
              <a:latin typeface="Sofia Pro Regular"/>
            </a:endParaRPr>
          </a:p>
          <a:p>
            <a:endParaRPr lang="sv-SE" dirty="0"/>
          </a:p>
          <a:p>
            <a:endParaRPr lang="sv-SE" sz="1800" dirty="0">
              <a:latin typeface="Calibri"/>
              <a:cs typeface="Calibri"/>
            </a:endParaRPr>
          </a:p>
          <a:p>
            <a:endParaRPr lang="sv-SE" dirty="0">
              <a:cs typeface="Calibri"/>
            </a:endParaRPr>
          </a:p>
        </p:txBody>
      </p:sp>
      <p:sp>
        <p:nvSpPr>
          <p:cNvPr id="4" name="Platshållare för bildnummer 3"/>
          <p:cNvSpPr>
            <a:spLocks noGrp="1"/>
          </p:cNvSpPr>
          <p:nvPr>
            <p:ph type="sldNum" sz="quarter" idx="5"/>
          </p:nvPr>
        </p:nvSpPr>
        <p:spPr/>
        <p:txBody>
          <a:bodyPr/>
          <a:lstStyle/>
          <a:p>
            <a:fld id="{55557345-1CED-4B6A-8FBB-AB667EF15A3C}" type="slidenum">
              <a:rPr lang="sv-SE" smtClean="0"/>
              <a:pPr/>
              <a:t>10</a:t>
            </a:fld>
            <a:endParaRPr lang="sv-SE"/>
          </a:p>
        </p:txBody>
      </p:sp>
    </p:spTree>
    <p:extLst>
      <p:ext uri="{BB962C8B-B14F-4D97-AF65-F5344CB8AC3E}">
        <p14:creationId xmlns:p14="http://schemas.microsoft.com/office/powerpoint/2010/main" val="2563579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972F65-E50E-4AE5-8701-6FF3DD99D456}"/>
              </a:ext>
            </a:extLst>
          </p:cNvPr>
          <p:cNvSpPr>
            <a:spLocks noGrp="1"/>
          </p:cNvSpPr>
          <p:nvPr>
            <p:ph type="ctrTitle"/>
          </p:nvPr>
        </p:nvSpPr>
        <p:spPr>
          <a:xfrm>
            <a:off x="720000" y="797243"/>
            <a:ext cx="8652601" cy="3414699"/>
          </a:xfrm>
        </p:spPr>
        <p:txBody>
          <a:bodyPr anchor="t"/>
          <a:lstStyle>
            <a:lvl1pPr algn="l">
              <a:lnSpc>
                <a:spcPct val="95000"/>
              </a:lnSpc>
              <a:defRPr sz="7000" spc="-30" baseline="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5F12CAB0-BE48-4007-9AA0-2CBB3540B097}"/>
              </a:ext>
            </a:extLst>
          </p:cNvPr>
          <p:cNvSpPr>
            <a:spLocks noGrp="1"/>
          </p:cNvSpPr>
          <p:nvPr>
            <p:ph type="subTitle" idx="1"/>
          </p:nvPr>
        </p:nvSpPr>
        <p:spPr>
          <a:xfrm>
            <a:off x="720000" y="5019452"/>
            <a:ext cx="8280000" cy="881894"/>
          </a:xfrm>
        </p:spPr>
        <p:txBody>
          <a:bodyPr anchor="b">
            <a:normAutofit/>
          </a:bodyPr>
          <a:lstStyle>
            <a:lvl1pPr marL="0" indent="0" algn="l">
              <a:lnSpc>
                <a:spcPct val="95000"/>
              </a:lnSpc>
              <a:spcBef>
                <a:spcPts val="0"/>
              </a:spcBef>
              <a:buNone/>
              <a:defRPr sz="2000" spc="-20" baseline="0">
                <a:solidFill>
                  <a:schemeClr val="bg1"/>
                </a:solidFill>
                <a:latin typeface="Sofia Pro Regular" panose="020B0000000000000000"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Platshållare för datum 6">
            <a:extLst>
              <a:ext uri="{FF2B5EF4-FFF2-40B4-BE49-F238E27FC236}">
                <a16:creationId xmlns:a16="http://schemas.microsoft.com/office/drawing/2014/main" id="{BBB6CF54-6E6D-4DB1-BEE5-3137EDB55A4E}"/>
              </a:ext>
            </a:extLst>
          </p:cNvPr>
          <p:cNvSpPr>
            <a:spLocks noGrp="1"/>
          </p:cNvSpPr>
          <p:nvPr>
            <p:ph type="dt" sz="half" idx="10"/>
          </p:nvPr>
        </p:nvSpPr>
        <p:spPr>
          <a:xfrm>
            <a:off x="720000" y="5882627"/>
            <a:ext cx="1980000" cy="360000"/>
          </a:xfrm>
        </p:spPr>
        <p:txBody>
          <a:bodyPr anchor="t"/>
          <a:lstStyle>
            <a:lvl1pPr>
              <a:defRPr sz="2000" spc="-20" baseline="0">
                <a:solidFill>
                  <a:schemeClr val="bg1"/>
                </a:solidFill>
              </a:defRPr>
            </a:lvl1pPr>
          </a:lstStyle>
          <a:p>
            <a:fld id="{6E710A2B-D5CF-420C-AD76-C7CACE9D3063}" type="datetime1">
              <a:rPr lang="sv-SE" smtClean="0"/>
              <a:t>2023-08-29</a:t>
            </a:fld>
            <a:endParaRPr lang="sv-SE"/>
          </a:p>
        </p:txBody>
      </p:sp>
      <p:pic>
        <p:nvPicPr>
          <p:cNvPr id="11" name="Bildobjekt 10">
            <a:extLst>
              <a:ext uri="{FF2B5EF4-FFF2-40B4-BE49-F238E27FC236}">
                <a16:creationId xmlns:a16="http://schemas.microsoft.com/office/drawing/2014/main" id="{78895B29-DF34-4469-997E-311CA87775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600412" y="4880597"/>
            <a:ext cx="1871588" cy="1248740"/>
          </a:xfrm>
          <a:prstGeom prst="rect">
            <a:avLst/>
          </a:prstGeom>
        </p:spPr>
      </p:pic>
    </p:spTree>
    <p:extLst>
      <p:ext uri="{BB962C8B-B14F-4D97-AF65-F5344CB8AC3E}">
        <p14:creationId xmlns:p14="http://schemas.microsoft.com/office/powerpoint/2010/main" val="1556116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text och bild vänster">
    <p:bg>
      <p:bgPr>
        <a:solidFill>
          <a:srgbClr val="CED2F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E9335-AA06-47C7-950E-7C912E3629BC}"/>
              </a:ext>
            </a:extLst>
          </p:cNvPr>
          <p:cNvSpPr>
            <a:spLocks noGrp="1"/>
          </p:cNvSpPr>
          <p:nvPr>
            <p:ph type="title"/>
          </p:nvPr>
        </p:nvSpPr>
        <p:spPr/>
        <p:txBody>
          <a:bodyPr/>
          <a:lstStyle/>
          <a:p>
            <a:r>
              <a:rPr lang="sv-SE"/>
              <a:t>Klicka här för att ändra format</a:t>
            </a:r>
          </a:p>
        </p:txBody>
      </p:sp>
      <p:sp>
        <p:nvSpPr>
          <p:cNvPr id="9" name="Platshållare för bild 8">
            <a:extLst>
              <a:ext uri="{FF2B5EF4-FFF2-40B4-BE49-F238E27FC236}">
                <a16:creationId xmlns:a16="http://schemas.microsoft.com/office/drawing/2014/main" id="{4538C17A-5EB7-4062-B85A-B56C20963C54}"/>
              </a:ext>
            </a:extLst>
          </p:cNvPr>
          <p:cNvSpPr>
            <a:spLocks noGrp="1"/>
          </p:cNvSpPr>
          <p:nvPr>
            <p:ph type="pic" sz="quarter" idx="14"/>
          </p:nvPr>
        </p:nvSpPr>
        <p:spPr>
          <a:xfrm>
            <a:off x="724016" y="2297659"/>
            <a:ext cx="3852000" cy="3852000"/>
          </a:xfrm>
          <a:solidFill>
            <a:schemeClr val="bg1">
              <a:lumMod val="85000"/>
            </a:schemeClr>
          </a:solidFill>
        </p:spPr>
        <p:txBody>
          <a:bodyPr/>
          <a:lstStyle>
            <a:lvl1pPr marL="0" indent="0" algn="ctr">
              <a:buNone/>
              <a:defRPr/>
            </a:lvl1pPr>
          </a:lstStyle>
          <a:p>
            <a:r>
              <a:rPr lang="sv-SE"/>
              <a:t>Klicka på ikonen för att lägga till en bild</a:t>
            </a:r>
          </a:p>
        </p:txBody>
      </p:sp>
      <p:sp>
        <p:nvSpPr>
          <p:cNvPr id="7" name="Platshållare för innehåll 6">
            <a:extLst>
              <a:ext uri="{FF2B5EF4-FFF2-40B4-BE49-F238E27FC236}">
                <a16:creationId xmlns:a16="http://schemas.microsoft.com/office/drawing/2014/main" id="{404D2439-E1F1-46EE-A9D6-3208CF8460D2}"/>
              </a:ext>
            </a:extLst>
          </p:cNvPr>
          <p:cNvSpPr>
            <a:spLocks noGrp="1"/>
          </p:cNvSpPr>
          <p:nvPr>
            <p:ph sz="quarter" idx="13"/>
          </p:nvPr>
        </p:nvSpPr>
        <p:spPr>
          <a:xfrm>
            <a:off x="5235219" y="2253516"/>
            <a:ext cx="414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8551F85F-407D-4A17-9C97-B3F1C910CEE6}"/>
              </a:ext>
            </a:extLst>
          </p:cNvPr>
          <p:cNvSpPr>
            <a:spLocks noGrp="1"/>
          </p:cNvSpPr>
          <p:nvPr>
            <p:ph type="dt" sz="half" idx="10"/>
          </p:nvPr>
        </p:nvSpPr>
        <p:spPr/>
        <p:txBody>
          <a:bodyPr/>
          <a:lstStyle/>
          <a:p>
            <a:fld id="{4FF6CC13-0F75-4399-853D-9C36E41C485B}" type="datetime1">
              <a:rPr lang="sv-SE" smtClean="0"/>
              <a:t>2023-08-29</a:t>
            </a:fld>
            <a:endParaRPr lang="sv-SE"/>
          </a:p>
        </p:txBody>
      </p:sp>
      <p:sp>
        <p:nvSpPr>
          <p:cNvPr id="4" name="Platshållare för sidfot 3">
            <a:extLst>
              <a:ext uri="{FF2B5EF4-FFF2-40B4-BE49-F238E27FC236}">
                <a16:creationId xmlns:a16="http://schemas.microsoft.com/office/drawing/2014/main" id="{0B7FC75C-3D58-4C27-9B07-1303FEB2AE1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97A90F-CC86-421F-82F7-F89AA0CC4F17}"/>
              </a:ext>
            </a:extLst>
          </p:cNvPr>
          <p:cNvSpPr>
            <a:spLocks noGrp="1"/>
          </p:cNvSpPr>
          <p:nvPr>
            <p:ph type="sldNum" sz="quarter" idx="12"/>
          </p:nvPr>
        </p:nvSpPr>
        <p:spPr/>
        <p:txBody>
          <a:bodyPr/>
          <a:lstStyle/>
          <a:p>
            <a:fld id="{D5D9778C-AA92-43D3-A0DB-3A5213DD9128}" type="slidenum">
              <a:rPr lang="sv-SE" smtClean="0"/>
              <a:pPr/>
              <a:t>‹#›</a:t>
            </a:fld>
            <a:endParaRPr lang="sv-SE"/>
          </a:p>
        </p:txBody>
      </p:sp>
    </p:spTree>
    <p:extLst>
      <p:ext uri="{BB962C8B-B14F-4D97-AF65-F5344CB8AC3E}">
        <p14:creationId xmlns:p14="http://schemas.microsoft.com/office/powerpoint/2010/main" val="415822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3 kolumner">
    <p:bg>
      <p:bgPr>
        <a:solidFill>
          <a:srgbClr val="CED2F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EAF71A-3648-478F-B1E6-825784FACE45}"/>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CE125DCA-043B-4EFA-8174-953F7C6E8F70}"/>
              </a:ext>
            </a:extLst>
          </p:cNvPr>
          <p:cNvSpPr>
            <a:spLocks noGrp="1"/>
          </p:cNvSpPr>
          <p:nvPr>
            <p:ph type="dt" sz="half" idx="10"/>
          </p:nvPr>
        </p:nvSpPr>
        <p:spPr/>
        <p:txBody>
          <a:bodyPr/>
          <a:lstStyle/>
          <a:p>
            <a:fld id="{8A444399-E742-43B4-AA70-329010395334}" type="datetime1">
              <a:rPr lang="sv-SE" smtClean="0"/>
              <a:t>2023-08-29</a:t>
            </a:fld>
            <a:endParaRPr lang="sv-SE"/>
          </a:p>
        </p:txBody>
      </p:sp>
      <p:sp>
        <p:nvSpPr>
          <p:cNvPr id="4" name="Platshållare för sidfot 3">
            <a:extLst>
              <a:ext uri="{FF2B5EF4-FFF2-40B4-BE49-F238E27FC236}">
                <a16:creationId xmlns:a16="http://schemas.microsoft.com/office/drawing/2014/main" id="{A864A2CA-FFCE-4A06-9314-BF6F21281B6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41699B1-19DB-44A2-8BFE-6F5CF85C022A}"/>
              </a:ext>
            </a:extLst>
          </p:cNvPr>
          <p:cNvSpPr>
            <a:spLocks noGrp="1"/>
          </p:cNvSpPr>
          <p:nvPr>
            <p:ph type="sldNum" sz="quarter" idx="12"/>
          </p:nvPr>
        </p:nvSpPr>
        <p:spPr/>
        <p:txBody>
          <a:bodyPr/>
          <a:lstStyle/>
          <a:p>
            <a:fld id="{D5D9778C-AA92-43D3-A0DB-3A5213DD9128}" type="slidenum">
              <a:rPr lang="sv-SE" smtClean="0"/>
              <a:pPr/>
              <a:t>‹#›</a:t>
            </a:fld>
            <a:endParaRPr lang="sv-SE"/>
          </a:p>
        </p:txBody>
      </p:sp>
      <p:sp>
        <p:nvSpPr>
          <p:cNvPr id="7" name="Platshållare för innehåll 6">
            <a:extLst>
              <a:ext uri="{FF2B5EF4-FFF2-40B4-BE49-F238E27FC236}">
                <a16:creationId xmlns:a16="http://schemas.microsoft.com/office/drawing/2014/main" id="{423AC0E8-8548-4CF3-A786-ED9722D24D6C}"/>
              </a:ext>
            </a:extLst>
          </p:cNvPr>
          <p:cNvSpPr>
            <a:spLocks noGrp="1"/>
          </p:cNvSpPr>
          <p:nvPr>
            <p:ph sz="quarter" idx="13"/>
          </p:nvPr>
        </p:nvSpPr>
        <p:spPr>
          <a:xfrm>
            <a:off x="720000" y="2253516"/>
            <a:ext cx="270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a:extLst>
              <a:ext uri="{FF2B5EF4-FFF2-40B4-BE49-F238E27FC236}">
                <a16:creationId xmlns:a16="http://schemas.microsoft.com/office/drawing/2014/main" id="{A9FA8838-9C62-4427-9A7A-3270A8210F81}"/>
              </a:ext>
            </a:extLst>
          </p:cNvPr>
          <p:cNvSpPr>
            <a:spLocks noGrp="1"/>
          </p:cNvSpPr>
          <p:nvPr>
            <p:ph sz="quarter" idx="14"/>
          </p:nvPr>
        </p:nvSpPr>
        <p:spPr>
          <a:xfrm>
            <a:off x="3690761" y="2253516"/>
            <a:ext cx="2700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3EE075F3-BB5F-40D0-8B97-32349ADE0F41}"/>
              </a:ext>
            </a:extLst>
          </p:cNvPr>
          <p:cNvSpPr>
            <a:spLocks noGrp="1"/>
          </p:cNvSpPr>
          <p:nvPr>
            <p:ph sz="quarter" idx="15"/>
          </p:nvPr>
        </p:nvSpPr>
        <p:spPr>
          <a:xfrm>
            <a:off x="6660797" y="2253516"/>
            <a:ext cx="2700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09782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4 kolumner">
    <p:bg>
      <p:bgPr>
        <a:solidFill>
          <a:srgbClr val="CED2F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0D32A-2BAD-4279-B753-91922173008B}"/>
              </a:ext>
            </a:extLst>
          </p:cNvPr>
          <p:cNvSpPr>
            <a:spLocks noGrp="1"/>
          </p:cNvSpPr>
          <p:nvPr>
            <p:ph type="title"/>
          </p:nvPr>
        </p:nvSpPr>
        <p:spPr/>
        <p:txBody>
          <a:bodyPr/>
          <a:lstStyle/>
          <a:p>
            <a:r>
              <a:rPr lang="sv-SE"/>
              <a:t>Klicka här för att ändra format</a:t>
            </a:r>
          </a:p>
        </p:txBody>
      </p:sp>
      <p:sp>
        <p:nvSpPr>
          <p:cNvPr id="7" name="Platshållare för innehåll 6">
            <a:extLst>
              <a:ext uri="{FF2B5EF4-FFF2-40B4-BE49-F238E27FC236}">
                <a16:creationId xmlns:a16="http://schemas.microsoft.com/office/drawing/2014/main" id="{FE83F34F-E491-4E1C-8730-838E2EB96108}"/>
              </a:ext>
            </a:extLst>
          </p:cNvPr>
          <p:cNvSpPr>
            <a:spLocks noGrp="1"/>
          </p:cNvSpPr>
          <p:nvPr>
            <p:ph sz="quarter" idx="13"/>
          </p:nvPr>
        </p:nvSpPr>
        <p:spPr>
          <a:xfrm>
            <a:off x="720000"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a:extLst>
              <a:ext uri="{FF2B5EF4-FFF2-40B4-BE49-F238E27FC236}">
                <a16:creationId xmlns:a16="http://schemas.microsoft.com/office/drawing/2014/main" id="{AB5F379A-5048-4699-8111-CADC6F93874B}"/>
              </a:ext>
            </a:extLst>
          </p:cNvPr>
          <p:cNvSpPr>
            <a:spLocks noGrp="1"/>
          </p:cNvSpPr>
          <p:nvPr>
            <p:ph sz="quarter" idx="14"/>
          </p:nvPr>
        </p:nvSpPr>
        <p:spPr>
          <a:xfrm>
            <a:off x="3114733"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B358D1DE-9D52-4F1C-97AD-6D3D97DC0555}"/>
              </a:ext>
            </a:extLst>
          </p:cNvPr>
          <p:cNvSpPr>
            <a:spLocks noGrp="1"/>
          </p:cNvSpPr>
          <p:nvPr>
            <p:ph sz="quarter" idx="15"/>
          </p:nvPr>
        </p:nvSpPr>
        <p:spPr>
          <a:xfrm>
            <a:off x="5508741"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a:extLst>
              <a:ext uri="{FF2B5EF4-FFF2-40B4-BE49-F238E27FC236}">
                <a16:creationId xmlns:a16="http://schemas.microsoft.com/office/drawing/2014/main" id="{0A7F584E-8073-482A-A994-A33830DC9103}"/>
              </a:ext>
            </a:extLst>
          </p:cNvPr>
          <p:cNvSpPr>
            <a:spLocks noGrp="1"/>
          </p:cNvSpPr>
          <p:nvPr>
            <p:ph sz="quarter" idx="16"/>
          </p:nvPr>
        </p:nvSpPr>
        <p:spPr>
          <a:xfrm>
            <a:off x="7902748"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F04E1026-F3F9-43E8-B677-4CE8AF1F5EE4}"/>
              </a:ext>
            </a:extLst>
          </p:cNvPr>
          <p:cNvSpPr>
            <a:spLocks noGrp="1"/>
          </p:cNvSpPr>
          <p:nvPr>
            <p:ph type="dt" sz="half" idx="10"/>
          </p:nvPr>
        </p:nvSpPr>
        <p:spPr/>
        <p:txBody>
          <a:bodyPr/>
          <a:lstStyle/>
          <a:p>
            <a:fld id="{7BEE3249-BB61-4B3F-B391-118F6B2AD174}" type="datetime1">
              <a:rPr lang="sv-SE" smtClean="0"/>
              <a:t>2023-08-29</a:t>
            </a:fld>
            <a:endParaRPr lang="sv-SE"/>
          </a:p>
        </p:txBody>
      </p:sp>
      <p:sp>
        <p:nvSpPr>
          <p:cNvPr id="4" name="Platshållare för sidfot 3">
            <a:extLst>
              <a:ext uri="{FF2B5EF4-FFF2-40B4-BE49-F238E27FC236}">
                <a16:creationId xmlns:a16="http://schemas.microsoft.com/office/drawing/2014/main" id="{C54A2016-0C45-4EF9-8A0B-1E4FAD9DB7E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E5A0CA-D097-41DB-968C-224F61249E83}"/>
              </a:ext>
            </a:extLst>
          </p:cNvPr>
          <p:cNvSpPr>
            <a:spLocks noGrp="1"/>
          </p:cNvSpPr>
          <p:nvPr>
            <p:ph type="sldNum" sz="quarter" idx="12"/>
          </p:nvPr>
        </p:nvSpPr>
        <p:spPr/>
        <p:txBody>
          <a:bodyPr/>
          <a:lstStyle/>
          <a:p>
            <a:fld id="{D5D9778C-AA92-43D3-A0DB-3A5213DD9128}" type="slidenum">
              <a:rPr lang="sv-SE" smtClean="0"/>
              <a:pPr/>
              <a:t>‹#›</a:t>
            </a:fld>
            <a:endParaRPr lang="sv-SE"/>
          </a:p>
        </p:txBody>
      </p:sp>
    </p:spTree>
    <p:extLst>
      <p:ext uri="{BB962C8B-B14F-4D97-AF65-F5344CB8AC3E}">
        <p14:creationId xmlns:p14="http://schemas.microsoft.com/office/powerpoint/2010/main" val="3153257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or bild">
    <p:bg>
      <p:bgPr>
        <a:solidFill>
          <a:srgbClr val="CED2FE"/>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8AFF0F1D-A051-4916-B279-831DE0FD4448}"/>
              </a:ext>
            </a:extLst>
          </p:cNvPr>
          <p:cNvSpPr>
            <a:spLocks noGrp="1"/>
          </p:cNvSpPr>
          <p:nvPr>
            <p:ph type="pic" sz="quarter" idx="13"/>
          </p:nvPr>
        </p:nvSpPr>
        <p:spPr>
          <a:xfrm>
            <a:off x="719999" y="741600"/>
            <a:ext cx="8650843" cy="5400675"/>
          </a:xfrm>
          <a:solidFill>
            <a:schemeClr val="bg1">
              <a:lumMod val="85000"/>
            </a:schemeClr>
          </a:solidFill>
        </p:spPr>
        <p:txBody>
          <a:bodyPr/>
          <a:lstStyle>
            <a:lvl1pPr marL="0" indent="0" algn="ctr">
              <a:buNone/>
              <a:defRPr/>
            </a:lvl1pPr>
          </a:lstStyle>
          <a:p>
            <a:r>
              <a:rPr lang="sv-SE"/>
              <a:t>Klicka på ikonen för att lägga till en bild</a:t>
            </a:r>
          </a:p>
        </p:txBody>
      </p:sp>
      <p:sp>
        <p:nvSpPr>
          <p:cNvPr id="3" name="Platshållare för datum 2">
            <a:extLst>
              <a:ext uri="{FF2B5EF4-FFF2-40B4-BE49-F238E27FC236}">
                <a16:creationId xmlns:a16="http://schemas.microsoft.com/office/drawing/2014/main" id="{90E9C38F-B6DE-4E3E-B822-5ACE00526856}"/>
              </a:ext>
            </a:extLst>
          </p:cNvPr>
          <p:cNvSpPr>
            <a:spLocks noGrp="1"/>
          </p:cNvSpPr>
          <p:nvPr>
            <p:ph type="dt" sz="half" idx="10"/>
          </p:nvPr>
        </p:nvSpPr>
        <p:spPr/>
        <p:txBody>
          <a:bodyPr/>
          <a:lstStyle/>
          <a:p>
            <a:fld id="{F0116AC4-3CA6-4C36-A7E1-BAC9EE48AD04}" type="datetime1">
              <a:rPr lang="sv-SE" smtClean="0"/>
              <a:t>2023-08-29</a:t>
            </a:fld>
            <a:endParaRPr lang="sv-SE"/>
          </a:p>
        </p:txBody>
      </p:sp>
      <p:sp>
        <p:nvSpPr>
          <p:cNvPr id="4" name="Platshållare för sidfot 3">
            <a:extLst>
              <a:ext uri="{FF2B5EF4-FFF2-40B4-BE49-F238E27FC236}">
                <a16:creationId xmlns:a16="http://schemas.microsoft.com/office/drawing/2014/main" id="{7CEDD192-8236-4F1B-9963-C23F162DF5A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7F65576-AB3E-4E6A-BAA1-354839736A69}"/>
              </a:ext>
            </a:extLst>
          </p:cNvPr>
          <p:cNvSpPr>
            <a:spLocks noGrp="1"/>
          </p:cNvSpPr>
          <p:nvPr>
            <p:ph type="sldNum" sz="quarter" idx="12"/>
          </p:nvPr>
        </p:nvSpPr>
        <p:spPr/>
        <p:txBody>
          <a:bodyPr/>
          <a:lstStyle/>
          <a:p>
            <a:fld id="{D5D9778C-AA92-43D3-A0DB-3A5213DD9128}" type="slidenum">
              <a:rPr lang="sv-SE" smtClean="0"/>
              <a:pPr/>
              <a:t>‹#›</a:t>
            </a:fld>
            <a:endParaRPr lang="sv-SE"/>
          </a:p>
        </p:txBody>
      </p:sp>
    </p:spTree>
    <p:extLst>
      <p:ext uri="{BB962C8B-B14F-4D97-AF65-F5344CB8AC3E}">
        <p14:creationId xmlns:p14="http://schemas.microsoft.com/office/powerpoint/2010/main" val="3307920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rgbClr val="CED2F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D10F4-25E6-4547-87C5-3B4D2542085A}"/>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236BAB3-7CC0-45F0-93AA-71E71BC3E5CB}"/>
              </a:ext>
            </a:extLst>
          </p:cNvPr>
          <p:cNvSpPr>
            <a:spLocks noGrp="1"/>
          </p:cNvSpPr>
          <p:nvPr>
            <p:ph type="dt" sz="half" idx="10"/>
          </p:nvPr>
        </p:nvSpPr>
        <p:spPr/>
        <p:txBody>
          <a:bodyPr/>
          <a:lstStyle/>
          <a:p>
            <a:fld id="{CF2B23B6-8A3A-4754-9330-2C4FBB74DCF5}" type="datetime1">
              <a:rPr lang="sv-SE" smtClean="0"/>
              <a:t>2023-08-29</a:t>
            </a:fld>
            <a:endParaRPr lang="sv-SE"/>
          </a:p>
        </p:txBody>
      </p:sp>
      <p:sp>
        <p:nvSpPr>
          <p:cNvPr id="4" name="Platshållare för sidfot 3">
            <a:extLst>
              <a:ext uri="{FF2B5EF4-FFF2-40B4-BE49-F238E27FC236}">
                <a16:creationId xmlns:a16="http://schemas.microsoft.com/office/drawing/2014/main" id="{309561F4-15B4-4EE1-ABB1-3DF9C55EB5A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528280C-B2A5-4763-95B2-6DCAD9C5CEE0}"/>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852303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bg>
      <p:bgPr>
        <a:solidFill>
          <a:srgbClr val="CED2FE"/>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D30D758-8D66-4B1F-9729-BF6473925A74}"/>
              </a:ext>
            </a:extLst>
          </p:cNvPr>
          <p:cNvSpPr>
            <a:spLocks noGrp="1"/>
          </p:cNvSpPr>
          <p:nvPr>
            <p:ph type="dt" sz="half" idx="10"/>
          </p:nvPr>
        </p:nvSpPr>
        <p:spPr/>
        <p:txBody>
          <a:bodyPr/>
          <a:lstStyle/>
          <a:p>
            <a:fld id="{ADC7D3E1-C2E3-4FC7-955A-D2745E61C687}" type="datetime1">
              <a:rPr lang="sv-SE" smtClean="0"/>
              <a:t>2023-08-29</a:t>
            </a:fld>
            <a:endParaRPr lang="sv-SE"/>
          </a:p>
        </p:txBody>
      </p:sp>
      <p:sp>
        <p:nvSpPr>
          <p:cNvPr id="3" name="Platshållare för sidfot 2">
            <a:extLst>
              <a:ext uri="{FF2B5EF4-FFF2-40B4-BE49-F238E27FC236}">
                <a16:creationId xmlns:a16="http://schemas.microsoft.com/office/drawing/2014/main" id="{B1BF543D-48CE-4780-A757-0C7C9C2C405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31F5DF6-5BDC-4365-978D-B70A0366A5C0}"/>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1016224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opbi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EAEC2D5-8365-4168-9FF4-72E3832B7A91}"/>
              </a:ext>
            </a:extLst>
          </p:cNvPr>
          <p:cNvSpPr>
            <a:spLocks noGrp="1"/>
          </p:cNvSpPr>
          <p:nvPr>
            <p:ph type="dt" sz="half" idx="10"/>
          </p:nvPr>
        </p:nvSpPr>
        <p:spPr/>
        <p:txBody>
          <a:bodyPr/>
          <a:lstStyle/>
          <a:p>
            <a:fld id="{2F44A45C-6A1D-4415-B604-6422E22C4F47}" type="datetime1">
              <a:rPr lang="sv-SE" smtClean="0"/>
              <a:pPr/>
              <a:t>2023-08-29</a:t>
            </a:fld>
            <a:endParaRPr lang="sv-SE"/>
          </a:p>
        </p:txBody>
      </p:sp>
      <p:sp>
        <p:nvSpPr>
          <p:cNvPr id="4" name="Platshållare för sidfot 3">
            <a:extLst>
              <a:ext uri="{FF2B5EF4-FFF2-40B4-BE49-F238E27FC236}">
                <a16:creationId xmlns:a16="http://schemas.microsoft.com/office/drawing/2014/main" id="{4F8BABFD-65E4-4994-97F7-8CACC5304CF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D1E606C-5D79-4459-962A-CFD5C348EDE7}"/>
              </a:ext>
            </a:extLst>
          </p:cNvPr>
          <p:cNvSpPr>
            <a:spLocks noGrp="1"/>
          </p:cNvSpPr>
          <p:nvPr>
            <p:ph type="sldNum" sz="quarter" idx="12"/>
          </p:nvPr>
        </p:nvSpPr>
        <p:spPr/>
        <p:txBody>
          <a:bodyPr/>
          <a:lstStyle/>
          <a:p>
            <a:fld id="{D5D9778C-AA92-43D3-A0DB-3A5213DD9128}" type="slidenum">
              <a:rPr lang="sv-SE" smtClean="0"/>
              <a:pPr/>
              <a:t>‹#›</a:t>
            </a:fld>
            <a:endParaRPr lang="sv-SE"/>
          </a:p>
        </p:txBody>
      </p:sp>
      <p:pic>
        <p:nvPicPr>
          <p:cNvPr id="7" name="Bildobjekt 6">
            <a:extLst>
              <a:ext uri="{FF2B5EF4-FFF2-40B4-BE49-F238E27FC236}">
                <a16:creationId xmlns:a16="http://schemas.microsoft.com/office/drawing/2014/main" id="{07A77DAD-256F-415E-A021-BBDF7C1E44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93200" y="4222511"/>
            <a:ext cx="2880000" cy="1922702"/>
          </a:xfrm>
          <a:prstGeom prst="rect">
            <a:avLst/>
          </a:prstGeom>
        </p:spPr>
      </p:pic>
      <p:sp>
        <p:nvSpPr>
          <p:cNvPr id="9" name="textruta 8">
            <a:extLst>
              <a:ext uri="{FF2B5EF4-FFF2-40B4-BE49-F238E27FC236}">
                <a16:creationId xmlns:a16="http://schemas.microsoft.com/office/drawing/2014/main" id="{02292367-68A9-45CD-A53F-E6BD0C18DDC3}"/>
              </a:ext>
            </a:extLst>
          </p:cNvPr>
          <p:cNvSpPr txBox="1"/>
          <p:nvPr userDrawn="1"/>
        </p:nvSpPr>
        <p:spPr>
          <a:xfrm>
            <a:off x="712788" y="518484"/>
            <a:ext cx="4973054" cy="1892826"/>
          </a:xfrm>
          <a:prstGeom prst="rect">
            <a:avLst/>
          </a:prstGeom>
          <a:noFill/>
        </p:spPr>
        <p:txBody>
          <a:bodyPr wrap="square" lIns="0" tIns="0" rIns="0" bIns="0" rtlCol="0">
            <a:spAutoFit/>
          </a:bodyPr>
          <a:lstStyle/>
          <a:p>
            <a:pPr>
              <a:lnSpc>
                <a:spcPct val="140000"/>
              </a:lnSpc>
              <a:spcBef>
                <a:spcPts val="0"/>
              </a:spcBef>
            </a:pPr>
            <a:r>
              <a:rPr lang="sv-SE" sz="3000" spc="0" baseline="0">
                <a:solidFill>
                  <a:schemeClr val="bg1"/>
                </a:solidFill>
                <a:latin typeface="+mj-lt"/>
              </a:rPr>
              <a:t>Facket för kultur,</a:t>
            </a:r>
          </a:p>
          <a:p>
            <a:pPr>
              <a:lnSpc>
                <a:spcPct val="140000"/>
              </a:lnSpc>
              <a:spcBef>
                <a:spcPts val="0"/>
              </a:spcBef>
            </a:pPr>
            <a:r>
              <a:rPr lang="sv-SE" sz="3000" spc="0" baseline="0">
                <a:solidFill>
                  <a:schemeClr val="bg1"/>
                </a:solidFill>
                <a:latin typeface="+mj-lt"/>
              </a:rPr>
              <a:t>kommunikation </a:t>
            </a:r>
          </a:p>
          <a:p>
            <a:pPr>
              <a:lnSpc>
                <a:spcPct val="140000"/>
              </a:lnSpc>
              <a:spcBef>
                <a:spcPts val="0"/>
              </a:spcBef>
            </a:pPr>
            <a:r>
              <a:rPr lang="sv-SE" sz="3000" spc="0" baseline="0">
                <a:solidFill>
                  <a:schemeClr val="bg1"/>
                </a:solidFill>
                <a:latin typeface="+mj-lt"/>
              </a:rPr>
              <a:t>och kreativ sektor</a:t>
            </a:r>
          </a:p>
        </p:txBody>
      </p:sp>
    </p:spTree>
    <p:extLst>
      <p:ext uri="{BB962C8B-B14F-4D97-AF65-F5344CB8AC3E}">
        <p14:creationId xmlns:p14="http://schemas.microsoft.com/office/powerpoint/2010/main" val="305383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42D55-A62E-4FA8-A99D-55BBF53FBCF6}"/>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27E472D9-86D6-4082-A144-CAAC04B8F11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19D8DD-864C-4ED9-805C-3C86C7FD8BC5}"/>
              </a:ext>
            </a:extLst>
          </p:cNvPr>
          <p:cNvSpPr>
            <a:spLocks noGrp="1"/>
          </p:cNvSpPr>
          <p:nvPr>
            <p:ph type="dt" sz="half" idx="10"/>
          </p:nvPr>
        </p:nvSpPr>
        <p:spPr/>
        <p:txBody>
          <a:bodyPr/>
          <a:lstStyle/>
          <a:p>
            <a:fld id="{52764234-6E85-49AD-B9D1-D178E26CF76E}" type="datetime1">
              <a:rPr lang="sv-SE" smtClean="0"/>
              <a:t>2023-08-29</a:t>
            </a:fld>
            <a:endParaRPr lang="sv-SE"/>
          </a:p>
        </p:txBody>
      </p:sp>
      <p:sp>
        <p:nvSpPr>
          <p:cNvPr id="5" name="Platshållare för sidfot 4">
            <a:extLst>
              <a:ext uri="{FF2B5EF4-FFF2-40B4-BE49-F238E27FC236}">
                <a16:creationId xmlns:a16="http://schemas.microsoft.com/office/drawing/2014/main" id="{55BEC531-AE19-461E-92F3-A9B7435DEBD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86888D-B9D9-4686-8734-9E0602872FA9}"/>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1171175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CA170A-2BEF-4E94-9B56-3363F0212395}"/>
              </a:ext>
            </a:extLst>
          </p:cNvPr>
          <p:cNvSpPr>
            <a:spLocks noGrp="1"/>
          </p:cNvSpPr>
          <p:nvPr>
            <p:ph type="title"/>
          </p:nvPr>
        </p:nvSpPr>
        <p:spPr>
          <a:xfrm>
            <a:off x="720000" y="661446"/>
            <a:ext cx="8640000" cy="1548000"/>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0557EE09-16CA-4E5E-AA86-0D70728FBBDE}"/>
              </a:ext>
            </a:extLst>
          </p:cNvPr>
          <p:cNvSpPr>
            <a:spLocks noGrp="1"/>
          </p:cNvSpPr>
          <p:nvPr>
            <p:ph sz="half" idx="1"/>
          </p:nvPr>
        </p:nvSpPr>
        <p:spPr>
          <a:xfrm>
            <a:off x="720000" y="2253516"/>
            <a:ext cx="414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7573144-7684-4BDD-8161-D6D9AA082504}"/>
              </a:ext>
            </a:extLst>
          </p:cNvPr>
          <p:cNvSpPr>
            <a:spLocks noGrp="1"/>
          </p:cNvSpPr>
          <p:nvPr>
            <p:ph sz="half" idx="2"/>
          </p:nvPr>
        </p:nvSpPr>
        <p:spPr>
          <a:xfrm>
            <a:off x="5235220" y="2253600"/>
            <a:ext cx="414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36809D9-E3BD-4F18-87AA-088FB8A72B6E}"/>
              </a:ext>
            </a:extLst>
          </p:cNvPr>
          <p:cNvSpPr>
            <a:spLocks noGrp="1"/>
          </p:cNvSpPr>
          <p:nvPr>
            <p:ph type="dt" sz="half" idx="10"/>
          </p:nvPr>
        </p:nvSpPr>
        <p:spPr/>
        <p:txBody>
          <a:bodyPr/>
          <a:lstStyle/>
          <a:p>
            <a:fld id="{B3CB9E73-99EF-45D9-8462-BE5B107B31F1}" type="datetime1">
              <a:rPr lang="sv-SE" smtClean="0"/>
              <a:t>2023-08-29</a:t>
            </a:fld>
            <a:endParaRPr lang="sv-SE"/>
          </a:p>
        </p:txBody>
      </p:sp>
      <p:sp>
        <p:nvSpPr>
          <p:cNvPr id="6" name="Platshållare för sidfot 5">
            <a:extLst>
              <a:ext uri="{FF2B5EF4-FFF2-40B4-BE49-F238E27FC236}">
                <a16:creationId xmlns:a16="http://schemas.microsoft.com/office/drawing/2014/main" id="{516F5431-B803-4FE4-8ED1-C02710CC3E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FDFF816-703E-4266-A942-E1297BF0C0AC}"/>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1274905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höger">
    <p:bg>
      <p:bgPr>
        <a:solidFill>
          <a:schemeClr val="accent5"/>
        </a:solid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321B25D-6CE9-460E-9E32-55FEF5FB77F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14626617-5170-4845-9CA6-6FE681C1FCDC}"/>
              </a:ext>
            </a:extLst>
          </p:cNvPr>
          <p:cNvSpPr>
            <a:spLocks noGrp="1"/>
          </p:cNvSpPr>
          <p:nvPr>
            <p:ph idx="1"/>
          </p:nvPr>
        </p:nvSpPr>
        <p:spPr>
          <a:xfrm>
            <a:off x="720000" y="2253516"/>
            <a:ext cx="4140000" cy="38880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51E78B0F-0B64-483D-A44A-80EBFA3890A4}"/>
              </a:ext>
            </a:extLst>
          </p:cNvPr>
          <p:cNvSpPr>
            <a:spLocks noGrp="1"/>
          </p:cNvSpPr>
          <p:nvPr>
            <p:ph type="pic" sz="quarter" idx="13"/>
          </p:nvPr>
        </p:nvSpPr>
        <p:spPr>
          <a:xfrm>
            <a:off x="5519430" y="2297659"/>
            <a:ext cx="3852000" cy="3852000"/>
          </a:xfrm>
          <a:solidFill>
            <a:schemeClr val="bg1">
              <a:lumMod val="85000"/>
            </a:schemeClr>
          </a:solidFill>
        </p:spPr>
        <p:txBody>
          <a:bodyPr/>
          <a:lstStyle>
            <a:lvl1pPr marL="0" indent="0" algn="ctr">
              <a:buNone/>
              <a:defRPr/>
            </a:lvl1pPr>
          </a:lstStyle>
          <a:p>
            <a:r>
              <a:rPr lang="sv-SE"/>
              <a:t>Klicka på ikonen för att lägga till en bild</a:t>
            </a:r>
          </a:p>
        </p:txBody>
      </p:sp>
      <p:sp>
        <p:nvSpPr>
          <p:cNvPr id="5" name="Platshållare för datum 4">
            <a:extLst>
              <a:ext uri="{FF2B5EF4-FFF2-40B4-BE49-F238E27FC236}">
                <a16:creationId xmlns:a16="http://schemas.microsoft.com/office/drawing/2014/main" id="{18F27AD4-09C2-4C2C-ABB6-05568A5F7CA7}"/>
              </a:ext>
            </a:extLst>
          </p:cNvPr>
          <p:cNvSpPr>
            <a:spLocks noGrp="1"/>
          </p:cNvSpPr>
          <p:nvPr>
            <p:ph type="dt" sz="half" idx="10"/>
          </p:nvPr>
        </p:nvSpPr>
        <p:spPr/>
        <p:txBody>
          <a:bodyPr/>
          <a:lstStyle/>
          <a:p>
            <a:fld id="{39558B71-4AC5-4952-9BE9-3F564EBA9E17}" type="datetime1">
              <a:rPr lang="sv-SE" smtClean="0"/>
              <a:t>2023-08-29</a:t>
            </a:fld>
            <a:endParaRPr lang="sv-SE"/>
          </a:p>
        </p:txBody>
      </p:sp>
      <p:sp>
        <p:nvSpPr>
          <p:cNvPr id="6" name="Platshållare för sidfot 5">
            <a:extLst>
              <a:ext uri="{FF2B5EF4-FFF2-40B4-BE49-F238E27FC236}">
                <a16:creationId xmlns:a16="http://schemas.microsoft.com/office/drawing/2014/main" id="{46250A6E-1614-4C34-9F31-D8863A25D7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7F0F9E-4069-4C88-92AA-15FD83B2F8AF}"/>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3518514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 rubrikbi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92DB76-740A-4296-B96E-F090E9D7AE2F}"/>
              </a:ext>
            </a:extLst>
          </p:cNvPr>
          <p:cNvSpPr>
            <a:spLocks noGrp="1"/>
          </p:cNvSpPr>
          <p:nvPr>
            <p:ph type="title"/>
          </p:nvPr>
        </p:nvSpPr>
        <p:spPr>
          <a:xfrm>
            <a:off x="6737131" y="650936"/>
            <a:ext cx="4716000" cy="2484000"/>
          </a:xfrm>
        </p:spPr>
        <p:txBody>
          <a:bodyPr/>
          <a:lstStyle>
            <a:lvl1pPr>
              <a:defRPr sz="6000">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99975C96-E9CC-472F-8A0E-609088B15914}"/>
              </a:ext>
            </a:extLst>
          </p:cNvPr>
          <p:cNvSpPr>
            <a:spLocks noGrp="1"/>
          </p:cNvSpPr>
          <p:nvPr>
            <p:ph type="dt" sz="half" idx="10"/>
          </p:nvPr>
        </p:nvSpPr>
        <p:spPr>
          <a:xfrm>
            <a:off x="719999" y="6394553"/>
            <a:ext cx="936000" cy="216000"/>
          </a:xfrm>
        </p:spPr>
        <p:txBody>
          <a:bodyPr/>
          <a:lstStyle>
            <a:lvl1pPr>
              <a:defRPr>
                <a:solidFill>
                  <a:schemeClr val="bg1"/>
                </a:solidFill>
              </a:defRPr>
            </a:lvl1pPr>
          </a:lstStyle>
          <a:p>
            <a:fld id="{3E889C6F-17AA-4F81-9EE0-6A238B60FEA5}" type="datetime1">
              <a:rPr lang="sv-SE" smtClean="0"/>
              <a:t>2023-08-29</a:t>
            </a:fld>
            <a:endParaRPr lang="sv-SE"/>
          </a:p>
        </p:txBody>
      </p:sp>
      <p:sp>
        <p:nvSpPr>
          <p:cNvPr id="4" name="Platshållare för sidfot 3">
            <a:extLst>
              <a:ext uri="{FF2B5EF4-FFF2-40B4-BE49-F238E27FC236}">
                <a16:creationId xmlns:a16="http://schemas.microsoft.com/office/drawing/2014/main" id="{0E630E7F-9202-484C-94F6-88C2D0B724EF}"/>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E20AAF63-20AB-4DFC-847F-04F7CD2CEA7C}"/>
              </a:ext>
            </a:extLst>
          </p:cNvPr>
          <p:cNvSpPr>
            <a:spLocks noGrp="1"/>
          </p:cNvSpPr>
          <p:nvPr>
            <p:ph type="sldNum" sz="quarter" idx="12"/>
          </p:nvPr>
        </p:nvSpPr>
        <p:spPr/>
        <p:txBody>
          <a:bodyPr/>
          <a:lstStyle>
            <a:lvl1pPr>
              <a:defRPr>
                <a:solidFill>
                  <a:schemeClr val="bg1"/>
                </a:solidFill>
              </a:defRPr>
            </a:lvl1pPr>
          </a:lstStyle>
          <a:p>
            <a:fld id="{D5D9778C-AA92-43D3-A0DB-3A5213DD9128}" type="slidenum">
              <a:rPr lang="sv-SE" smtClean="0"/>
              <a:pPr/>
              <a:t>‹#›</a:t>
            </a:fld>
            <a:endParaRPr lang="sv-SE"/>
          </a:p>
        </p:txBody>
      </p:sp>
      <p:sp>
        <p:nvSpPr>
          <p:cNvPr id="7" name="Platshållare för bild 6">
            <a:extLst>
              <a:ext uri="{FF2B5EF4-FFF2-40B4-BE49-F238E27FC236}">
                <a16:creationId xmlns:a16="http://schemas.microsoft.com/office/drawing/2014/main" id="{84199416-7DB8-4582-A699-B4E6FA920975}"/>
              </a:ext>
            </a:extLst>
          </p:cNvPr>
          <p:cNvSpPr>
            <a:spLocks noGrp="1"/>
          </p:cNvSpPr>
          <p:nvPr>
            <p:ph type="pic" sz="quarter" idx="13"/>
          </p:nvPr>
        </p:nvSpPr>
        <p:spPr>
          <a:xfrm>
            <a:off x="706755" y="728663"/>
            <a:ext cx="5400675" cy="5400675"/>
          </a:xfrm>
          <a:solidFill>
            <a:schemeClr val="bg1">
              <a:lumMod val="85000"/>
            </a:schemeClr>
          </a:solidFill>
        </p:spPr>
        <p:txBody>
          <a:bodyPr/>
          <a:lstStyle>
            <a:lvl1pPr marL="0" indent="0" algn="ctr">
              <a:buNone/>
              <a:defRPr>
                <a:solidFill>
                  <a:schemeClr val="tx1"/>
                </a:solidFill>
              </a:defRPr>
            </a:lvl1pPr>
          </a:lstStyle>
          <a:p>
            <a:r>
              <a:rPr lang="sv-SE"/>
              <a:t>Klicka på ikonen för att lägga till en bild</a:t>
            </a:r>
          </a:p>
        </p:txBody>
      </p:sp>
      <p:sp>
        <p:nvSpPr>
          <p:cNvPr id="9" name="Platshållare för text 8">
            <a:extLst>
              <a:ext uri="{FF2B5EF4-FFF2-40B4-BE49-F238E27FC236}">
                <a16:creationId xmlns:a16="http://schemas.microsoft.com/office/drawing/2014/main" id="{E3E327C1-9BFA-4B47-8413-30F507F0AA38}"/>
              </a:ext>
            </a:extLst>
          </p:cNvPr>
          <p:cNvSpPr>
            <a:spLocks noGrp="1"/>
          </p:cNvSpPr>
          <p:nvPr>
            <p:ph type="body" sz="quarter" idx="14" hasCustomPrompt="1"/>
          </p:nvPr>
        </p:nvSpPr>
        <p:spPr>
          <a:xfrm>
            <a:off x="6735600" y="3119957"/>
            <a:ext cx="4716000" cy="330064"/>
          </a:xfrm>
        </p:spPr>
        <p:txBody>
          <a:bodyPr anchor="b">
            <a:noAutofit/>
          </a:bodyPr>
          <a:lstStyle>
            <a:lvl1pPr marL="0" indent="0">
              <a:spcBef>
                <a:spcPts val="0"/>
              </a:spcBef>
              <a:buNone/>
              <a:defRPr sz="2000">
                <a:solidFill>
                  <a:schemeClr val="bg1"/>
                </a:solidFill>
                <a:latin typeface="Sofia Pro Regular" panose="020B0000000000000000" pitchFamily="34" charset="0"/>
              </a:defRPr>
            </a:lvl1pPr>
            <a:lvl2pPr marL="232200" indent="0">
              <a:buNone/>
              <a:defRPr sz="2000">
                <a:solidFill>
                  <a:schemeClr val="bg1"/>
                </a:solidFill>
              </a:defRPr>
            </a:lvl2pPr>
            <a:lvl3pPr marL="432000" indent="0">
              <a:buNone/>
              <a:defRPr sz="2000">
                <a:solidFill>
                  <a:schemeClr val="bg1"/>
                </a:solidFill>
              </a:defRPr>
            </a:lvl3pPr>
            <a:lvl4pPr marL="669600" indent="0">
              <a:buNone/>
              <a:defRPr sz="2000">
                <a:solidFill>
                  <a:schemeClr val="bg1"/>
                </a:solidFill>
              </a:defRPr>
            </a:lvl4pPr>
            <a:lvl5pPr marL="937800" indent="0">
              <a:buNone/>
              <a:defRPr sz="2000">
                <a:solidFill>
                  <a:schemeClr val="bg1"/>
                </a:solidFill>
              </a:defRPr>
            </a:lvl5pPr>
          </a:lstStyle>
          <a:p>
            <a:pPr lvl="0"/>
            <a:r>
              <a:rPr lang="sv-SE"/>
              <a:t>Författare</a:t>
            </a:r>
          </a:p>
        </p:txBody>
      </p:sp>
      <p:sp>
        <p:nvSpPr>
          <p:cNvPr id="11" name="Platshållare för text 10">
            <a:extLst>
              <a:ext uri="{FF2B5EF4-FFF2-40B4-BE49-F238E27FC236}">
                <a16:creationId xmlns:a16="http://schemas.microsoft.com/office/drawing/2014/main" id="{ECA2BCB9-EB00-45AC-B361-23B615C33D06}"/>
              </a:ext>
            </a:extLst>
          </p:cNvPr>
          <p:cNvSpPr>
            <a:spLocks noGrp="1"/>
          </p:cNvSpPr>
          <p:nvPr>
            <p:ph type="body" sz="quarter" idx="15" hasCustomPrompt="1"/>
          </p:nvPr>
        </p:nvSpPr>
        <p:spPr>
          <a:xfrm>
            <a:off x="6735600" y="3450019"/>
            <a:ext cx="1980000" cy="360000"/>
          </a:xfrm>
        </p:spPr>
        <p:txBody>
          <a:bodyPr>
            <a:noAutofit/>
          </a:bodyPr>
          <a:lstStyle>
            <a:lvl1pPr marL="0" indent="0">
              <a:spcBef>
                <a:spcPts val="0"/>
              </a:spcBef>
              <a:buNone/>
              <a:defRPr>
                <a:solidFill>
                  <a:schemeClr val="bg1"/>
                </a:solidFill>
                <a:latin typeface="Sofia Pro Regular" panose="020B0000000000000000" pitchFamily="34" charset="0"/>
              </a:defRPr>
            </a:lvl1pPr>
            <a:lvl2pPr marL="232200" indent="0">
              <a:buNone/>
              <a:defRPr>
                <a:solidFill>
                  <a:schemeClr val="bg1"/>
                </a:solidFill>
              </a:defRPr>
            </a:lvl2pPr>
            <a:lvl3pPr marL="432000" indent="0">
              <a:buNone/>
              <a:defRPr>
                <a:solidFill>
                  <a:schemeClr val="bg1"/>
                </a:solidFill>
              </a:defRPr>
            </a:lvl3pPr>
            <a:lvl4pPr marL="669600" indent="0">
              <a:buNone/>
              <a:defRPr>
                <a:solidFill>
                  <a:schemeClr val="bg1"/>
                </a:solidFill>
              </a:defRPr>
            </a:lvl4pPr>
            <a:lvl5pPr marL="937800" indent="0">
              <a:buNone/>
              <a:defRPr>
                <a:solidFill>
                  <a:schemeClr val="bg1"/>
                </a:solidFill>
              </a:defRPr>
            </a:lvl5pPr>
          </a:lstStyle>
          <a:p>
            <a:pPr lvl="0"/>
            <a:r>
              <a:rPr lang="sv-SE"/>
              <a:t>Datum</a:t>
            </a:r>
          </a:p>
        </p:txBody>
      </p:sp>
      <p:pic>
        <p:nvPicPr>
          <p:cNvPr id="10" name="Bildobjekt 9">
            <a:extLst>
              <a:ext uri="{FF2B5EF4-FFF2-40B4-BE49-F238E27FC236}">
                <a16:creationId xmlns:a16="http://schemas.microsoft.com/office/drawing/2014/main" id="{45AEFDBE-024B-4F5F-9193-48E432BD79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98735" y="4882382"/>
            <a:ext cx="1871588" cy="1248740"/>
          </a:xfrm>
          <a:prstGeom prst="rect">
            <a:avLst/>
          </a:prstGeom>
        </p:spPr>
      </p:pic>
    </p:spTree>
    <p:extLst>
      <p:ext uri="{BB962C8B-B14F-4D97-AF65-F5344CB8AC3E}">
        <p14:creationId xmlns:p14="http://schemas.microsoft.com/office/powerpoint/2010/main" val="34233147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bild vänster">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E9335-AA06-47C7-950E-7C912E3629BC}"/>
              </a:ext>
            </a:extLst>
          </p:cNvPr>
          <p:cNvSpPr>
            <a:spLocks noGrp="1"/>
          </p:cNvSpPr>
          <p:nvPr>
            <p:ph type="title"/>
          </p:nvPr>
        </p:nvSpPr>
        <p:spPr/>
        <p:txBody>
          <a:bodyPr/>
          <a:lstStyle/>
          <a:p>
            <a:r>
              <a:rPr lang="sv-SE"/>
              <a:t>Klicka här för att ändra format</a:t>
            </a:r>
          </a:p>
        </p:txBody>
      </p:sp>
      <p:sp>
        <p:nvSpPr>
          <p:cNvPr id="9" name="Platshållare för bild 8">
            <a:extLst>
              <a:ext uri="{FF2B5EF4-FFF2-40B4-BE49-F238E27FC236}">
                <a16:creationId xmlns:a16="http://schemas.microsoft.com/office/drawing/2014/main" id="{4538C17A-5EB7-4062-B85A-B56C20963C54}"/>
              </a:ext>
            </a:extLst>
          </p:cNvPr>
          <p:cNvSpPr>
            <a:spLocks noGrp="1"/>
          </p:cNvSpPr>
          <p:nvPr>
            <p:ph type="pic" sz="quarter" idx="14"/>
          </p:nvPr>
        </p:nvSpPr>
        <p:spPr>
          <a:xfrm>
            <a:off x="724016" y="2297659"/>
            <a:ext cx="3852000" cy="3852000"/>
          </a:xfrm>
          <a:solidFill>
            <a:schemeClr val="bg1">
              <a:lumMod val="85000"/>
            </a:schemeClr>
          </a:solidFill>
        </p:spPr>
        <p:txBody>
          <a:bodyPr/>
          <a:lstStyle>
            <a:lvl1pPr marL="0" indent="0" algn="ctr">
              <a:buNone/>
              <a:defRPr/>
            </a:lvl1pPr>
          </a:lstStyle>
          <a:p>
            <a:r>
              <a:rPr lang="sv-SE"/>
              <a:t>Klicka på ikonen för att lägga till en bild</a:t>
            </a:r>
          </a:p>
        </p:txBody>
      </p:sp>
      <p:sp>
        <p:nvSpPr>
          <p:cNvPr id="7" name="Platshållare för innehåll 6">
            <a:extLst>
              <a:ext uri="{FF2B5EF4-FFF2-40B4-BE49-F238E27FC236}">
                <a16:creationId xmlns:a16="http://schemas.microsoft.com/office/drawing/2014/main" id="{404D2439-E1F1-46EE-A9D6-3208CF8460D2}"/>
              </a:ext>
            </a:extLst>
          </p:cNvPr>
          <p:cNvSpPr>
            <a:spLocks noGrp="1"/>
          </p:cNvSpPr>
          <p:nvPr>
            <p:ph sz="quarter" idx="13"/>
          </p:nvPr>
        </p:nvSpPr>
        <p:spPr>
          <a:xfrm>
            <a:off x="5235219" y="2253516"/>
            <a:ext cx="4140001"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8551F85F-407D-4A17-9C97-B3F1C910CEE6}"/>
              </a:ext>
            </a:extLst>
          </p:cNvPr>
          <p:cNvSpPr>
            <a:spLocks noGrp="1"/>
          </p:cNvSpPr>
          <p:nvPr>
            <p:ph type="dt" sz="half" idx="10"/>
          </p:nvPr>
        </p:nvSpPr>
        <p:spPr/>
        <p:txBody>
          <a:bodyPr/>
          <a:lstStyle/>
          <a:p>
            <a:fld id="{859492F0-B386-45DD-A590-06731D56F134}" type="datetime1">
              <a:rPr lang="sv-SE" smtClean="0"/>
              <a:t>2023-08-29</a:t>
            </a:fld>
            <a:endParaRPr lang="sv-SE"/>
          </a:p>
        </p:txBody>
      </p:sp>
      <p:sp>
        <p:nvSpPr>
          <p:cNvPr id="4" name="Platshållare för sidfot 3">
            <a:extLst>
              <a:ext uri="{FF2B5EF4-FFF2-40B4-BE49-F238E27FC236}">
                <a16:creationId xmlns:a16="http://schemas.microsoft.com/office/drawing/2014/main" id="{0B7FC75C-3D58-4C27-9B07-1303FEB2AE1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97A90F-CC86-421F-82F7-F89AA0CC4F17}"/>
              </a:ext>
            </a:extLst>
          </p:cNvPr>
          <p:cNvSpPr>
            <a:spLocks noGrp="1"/>
          </p:cNvSpPr>
          <p:nvPr>
            <p:ph type="sldNum" sz="quarter" idx="12"/>
          </p:nvPr>
        </p:nvSpPr>
        <p:spPr/>
        <p:txBody>
          <a:bodyPr/>
          <a:lstStyle/>
          <a:p>
            <a:fld id="{D5D9778C-AA92-43D3-A0DB-3A5213DD9128}" type="slidenum">
              <a:rPr lang="sv-SE" smtClean="0"/>
              <a:pPr/>
              <a:t>‹#›</a:t>
            </a:fld>
            <a:endParaRPr lang="sv-SE"/>
          </a:p>
        </p:txBody>
      </p:sp>
    </p:spTree>
    <p:extLst>
      <p:ext uri="{BB962C8B-B14F-4D97-AF65-F5344CB8AC3E}">
        <p14:creationId xmlns:p14="http://schemas.microsoft.com/office/powerpoint/2010/main" val="4272633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3 kolumner">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EAF71A-3648-478F-B1E6-825784FACE45}"/>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CE125DCA-043B-4EFA-8174-953F7C6E8F70}"/>
              </a:ext>
            </a:extLst>
          </p:cNvPr>
          <p:cNvSpPr>
            <a:spLocks noGrp="1"/>
          </p:cNvSpPr>
          <p:nvPr>
            <p:ph type="dt" sz="half" idx="10"/>
          </p:nvPr>
        </p:nvSpPr>
        <p:spPr/>
        <p:txBody>
          <a:bodyPr/>
          <a:lstStyle/>
          <a:p>
            <a:fld id="{2B260EA1-BD1F-4FD8-8AA7-0140C5656110}" type="datetime1">
              <a:rPr lang="sv-SE" smtClean="0"/>
              <a:t>2023-08-29</a:t>
            </a:fld>
            <a:endParaRPr lang="sv-SE"/>
          </a:p>
        </p:txBody>
      </p:sp>
      <p:sp>
        <p:nvSpPr>
          <p:cNvPr id="4" name="Platshållare för sidfot 3">
            <a:extLst>
              <a:ext uri="{FF2B5EF4-FFF2-40B4-BE49-F238E27FC236}">
                <a16:creationId xmlns:a16="http://schemas.microsoft.com/office/drawing/2014/main" id="{A864A2CA-FFCE-4A06-9314-BF6F21281B6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41699B1-19DB-44A2-8BFE-6F5CF85C022A}"/>
              </a:ext>
            </a:extLst>
          </p:cNvPr>
          <p:cNvSpPr>
            <a:spLocks noGrp="1"/>
          </p:cNvSpPr>
          <p:nvPr>
            <p:ph type="sldNum" sz="quarter" idx="12"/>
          </p:nvPr>
        </p:nvSpPr>
        <p:spPr/>
        <p:txBody>
          <a:bodyPr/>
          <a:lstStyle/>
          <a:p>
            <a:fld id="{D5D9778C-AA92-43D3-A0DB-3A5213DD9128}" type="slidenum">
              <a:rPr lang="sv-SE" smtClean="0"/>
              <a:pPr/>
              <a:t>‹#›</a:t>
            </a:fld>
            <a:endParaRPr lang="sv-SE"/>
          </a:p>
        </p:txBody>
      </p:sp>
      <p:sp>
        <p:nvSpPr>
          <p:cNvPr id="7" name="Platshållare för innehåll 6">
            <a:extLst>
              <a:ext uri="{FF2B5EF4-FFF2-40B4-BE49-F238E27FC236}">
                <a16:creationId xmlns:a16="http://schemas.microsoft.com/office/drawing/2014/main" id="{423AC0E8-8548-4CF3-A786-ED9722D24D6C}"/>
              </a:ext>
            </a:extLst>
          </p:cNvPr>
          <p:cNvSpPr>
            <a:spLocks noGrp="1"/>
          </p:cNvSpPr>
          <p:nvPr>
            <p:ph sz="quarter" idx="13"/>
          </p:nvPr>
        </p:nvSpPr>
        <p:spPr>
          <a:xfrm>
            <a:off x="720000" y="2253516"/>
            <a:ext cx="270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a:extLst>
              <a:ext uri="{FF2B5EF4-FFF2-40B4-BE49-F238E27FC236}">
                <a16:creationId xmlns:a16="http://schemas.microsoft.com/office/drawing/2014/main" id="{A9FA8838-9C62-4427-9A7A-3270A8210F81}"/>
              </a:ext>
            </a:extLst>
          </p:cNvPr>
          <p:cNvSpPr>
            <a:spLocks noGrp="1"/>
          </p:cNvSpPr>
          <p:nvPr>
            <p:ph sz="quarter" idx="14"/>
          </p:nvPr>
        </p:nvSpPr>
        <p:spPr>
          <a:xfrm>
            <a:off x="3690761" y="2253516"/>
            <a:ext cx="2700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3EE075F3-BB5F-40D0-8B97-32349ADE0F41}"/>
              </a:ext>
            </a:extLst>
          </p:cNvPr>
          <p:cNvSpPr>
            <a:spLocks noGrp="1"/>
          </p:cNvSpPr>
          <p:nvPr>
            <p:ph sz="quarter" idx="15"/>
          </p:nvPr>
        </p:nvSpPr>
        <p:spPr>
          <a:xfrm>
            <a:off x="6660797" y="2253516"/>
            <a:ext cx="2700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058907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4 kolumner">
    <p:bg>
      <p:bgPr>
        <a:solidFill>
          <a:schemeClr val="accent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0D32A-2BAD-4279-B753-91922173008B}"/>
              </a:ext>
            </a:extLst>
          </p:cNvPr>
          <p:cNvSpPr>
            <a:spLocks noGrp="1"/>
          </p:cNvSpPr>
          <p:nvPr>
            <p:ph type="title"/>
          </p:nvPr>
        </p:nvSpPr>
        <p:spPr/>
        <p:txBody>
          <a:bodyPr/>
          <a:lstStyle/>
          <a:p>
            <a:r>
              <a:rPr lang="sv-SE"/>
              <a:t>Klicka här för att ändra format</a:t>
            </a:r>
          </a:p>
        </p:txBody>
      </p:sp>
      <p:sp>
        <p:nvSpPr>
          <p:cNvPr id="7" name="Platshållare för innehåll 6">
            <a:extLst>
              <a:ext uri="{FF2B5EF4-FFF2-40B4-BE49-F238E27FC236}">
                <a16:creationId xmlns:a16="http://schemas.microsoft.com/office/drawing/2014/main" id="{FE83F34F-E491-4E1C-8730-838E2EB96108}"/>
              </a:ext>
            </a:extLst>
          </p:cNvPr>
          <p:cNvSpPr>
            <a:spLocks noGrp="1"/>
          </p:cNvSpPr>
          <p:nvPr>
            <p:ph sz="quarter" idx="13"/>
          </p:nvPr>
        </p:nvSpPr>
        <p:spPr>
          <a:xfrm>
            <a:off x="720000"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a:extLst>
              <a:ext uri="{FF2B5EF4-FFF2-40B4-BE49-F238E27FC236}">
                <a16:creationId xmlns:a16="http://schemas.microsoft.com/office/drawing/2014/main" id="{AB5F379A-5048-4699-8111-CADC6F93874B}"/>
              </a:ext>
            </a:extLst>
          </p:cNvPr>
          <p:cNvSpPr>
            <a:spLocks noGrp="1"/>
          </p:cNvSpPr>
          <p:nvPr>
            <p:ph sz="quarter" idx="14"/>
          </p:nvPr>
        </p:nvSpPr>
        <p:spPr>
          <a:xfrm>
            <a:off x="3114733"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B358D1DE-9D52-4F1C-97AD-6D3D97DC0555}"/>
              </a:ext>
            </a:extLst>
          </p:cNvPr>
          <p:cNvSpPr>
            <a:spLocks noGrp="1"/>
          </p:cNvSpPr>
          <p:nvPr>
            <p:ph sz="quarter" idx="15"/>
          </p:nvPr>
        </p:nvSpPr>
        <p:spPr>
          <a:xfrm>
            <a:off x="5508741"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a:extLst>
              <a:ext uri="{FF2B5EF4-FFF2-40B4-BE49-F238E27FC236}">
                <a16:creationId xmlns:a16="http://schemas.microsoft.com/office/drawing/2014/main" id="{0A7F584E-8073-482A-A994-A33830DC9103}"/>
              </a:ext>
            </a:extLst>
          </p:cNvPr>
          <p:cNvSpPr>
            <a:spLocks noGrp="1"/>
          </p:cNvSpPr>
          <p:nvPr>
            <p:ph sz="quarter" idx="16"/>
          </p:nvPr>
        </p:nvSpPr>
        <p:spPr>
          <a:xfrm>
            <a:off x="7902748"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F04E1026-F3F9-43E8-B677-4CE8AF1F5EE4}"/>
              </a:ext>
            </a:extLst>
          </p:cNvPr>
          <p:cNvSpPr>
            <a:spLocks noGrp="1"/>
          </p:cNvSpPr>
          <p:nvPr>
            <p:ph type="dt" sz="half" idx="10"/>
          </p:nvPr>
        </p:nvSpPr>
        <p:spPr/>
        <p:txBody>
          <a:bodyPr/>
          <a:lstStyle/>
          <a:p>
            <a:fld id="{E4A45FEF-E3A6-4F28-AD69-A0F4BE535DD2}" type="datetime1">
              <a:rPr lang="sv-SE" smtClean="0"/>
              <a:t>2023-08-29</a:t>
            </a:fld>
            <a:endParaRPr lang="sv-SE"/>
          </a:p>
        </p:txBody>
      </p:sp>
      <p:sp>
        <p:nvSpPr>
          <p:cNvPr id="4" name="Platshållare för sidfot 3">
            <a:extLst>
              <a:ext uri="{FF2B5EF4-FFF2-40B4-BE49-F238E27FC236}">
                <a16:creationId xmlns:a16="http://schemas.microsoft.com/office/drawing/2014/main" id="{C54A2016-0C45-4EF9-8A0B-1E4FAD9DB7E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E5A0CA-D097-41DB-968C-224F61249E83}"/>
              </a:ext>
            </a:extLst>
          </p:cNvPr>
          <p:cNvSpPr>
            <a:spLocks noGrp="1"/>
          </p:cNvSpPr>
          <p:nvPr>
            <p:ph type="sldNum" sz="quarter" idx="12"/>
          </p:nvPr>
        </p:nvSpPr>
        <p:spPr/>
        <p:txBody>
          <a:bodyPr/>
          <a:lstStyle/>
          <a:p>
            <a:fld id="{D5D9778C-AA92-43D3-A0DB-3A5213DD9128}" type="slidenum">
              <a:rPr lang="sv-SE" smtClean="0"/>
              <a:pPr/>
              <a:t>‹#›</a:t>
            </a:fld>
            <a:endParaRPr lang="sv-SE"/>
          </a:p>
        </p:txBody>
      </p:sp>
    </p:spTree>
    <p:extLst>
      <p:ext uri="{BB962C8B-B14F-4D97-AF65-F5344CB8AC3E}">
        <p14:creationId xmlns:p14="http://schemas.microsoft.com/office/powerpoint/2010/main" val="4122138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 bild">
    <p:bg>
      <p:bgPr>
        <a:solidFill>
          <a:schemeClr val="accent5"/>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8AFF0F1D-A051-4916-B279-831DE0FD4448}"/>
              </a:ext>
            </a:extLst>
          </p:cNvPr>
          <p:cNvSpPr>
            <a:spLocks noGrp="1"/>
          </p:cNvSpPr>
          <p:nvPr>
            <p:ph type="pic" sz="quarter" idx="13"/>
          </p:nvPr>
        </p:nvSpPr>
        <p:spPr>
          <a:xfrm>
            <a:off x="719999" y="741600"/>
            <a:ext cx="8650844" cy="5400675"/>
          </a:xfrm>
          <a:solidFill>
            <a:schemeClr val="bg1">
              <a:lumMod val="85000"/>
            </a:schemeClr>
          </a:solidFill>
        </p:spPr>
        <p:txBody>
          <a:bodyPr/>
          <a:lstStyle>
            <a:lvl1pPr marL="0" indent="0" algn="ctr">
              <a:buNone/>
              <a:defRPr/>
            </a:lvl1pPr>
          </a:lstStyle>
          <a:p>
            <a:r>
              <a:rPr lang="sv-SE"/>
              <a:t>Klicka på ikonen för att lägga till en bild</a:t>
            </a:r>
          </a:p>
        </p:txBody>
      </p:sp>
      <p:sp>
        <p:nvSpPr>
          <p:cNvPr id="3" name="Platshållare för datum 2">
            <a:extLst>
              <a:ext uri="{FF2B5EF4-FFF2-40B4-BE49-F238E27FC236}">
                <a16:creationId xmlns:a16="http://schemas.microsoft.com/office/drawing/2014/main" id="{90E9C38F-B6DE-4E3E-B822-5ACE00526856}"/>
              </a:ext>
            </a:extLst>
          </p:cNvPr>
          <p:cNvSpPr>
            <a:spLocks noGrp="1"/>
          </p:cNvSpPr>
          <p:nvPr>
            <p:ph type="dt" sz="half" idx="10"/>
          </p:nvPr>
        </p:nvSpPr>
        <p:spPr/>
        <p:txBody>
          <a:bodyPr/>
          <a:lstStyle/>
          <a:p>
            <a:fld id="{36648CF7-EFA0-4C58-91AE-2648B0F53B52}" type="datetime1">
              <a:rPr lang="sv-SE" smtClean="0"/>
              <a:t>2023-08-29</a:t>
            </a:fld>
            <a:endParaRPr lang="sv-SE"/>
          </a:p>
        </p:txBody>
      </p:sp>
      <p:sp>
        <p:nvSpPr>
          <p:cNvPr id="4" name="Platshållare för sidfot 3">
            <a:extLst>
              <a:ext uri="{FF2B5EF4-FFF2-40B4-BE49-F238E27FC236}">
                <a16:creationId xmlns:a16="http://schemas.microsoft.com/office/drawing/2014/main" id="{7CEDD192-8236-4F1B-9963-C23F162DF5A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7F65576-AB3E-4E6A-BAA1-354839736A69}"/>
              </a:ext>
            </a:extLst>
          </p:cNvPr>
          <p:cNvSpPr>
            <a:spLocks noGrp="1"/>
          </p:cNvSpPr>
          <p:nvPr>
            <p:ph type="sldNum" sz="quarter" idx="12"/>
          </p:nvPr>
        </p:nvSpPr>
        <p:spPr/>
        <p:txBody>
          <a:bodyPr/>
          <a:lstStyle/>
          <a:p>
            <a:fld id="{D5D9778C-AA92-43D3-A0DB-3A5213DD9128}" type="slidenum">
              <a:rPr lang="sv-SE" smtClean="0"/>
              <a:pPr/>
              <a:t>‹#›</a:t>
            </a:fld>
            <a:endParaRPr lang="sv-SE"/>
          </a:p>
        </p:txBody>
      </p:sp>
    </p:spTree>
    <p:extLst>
      <p:ext uri="{BB962C8B-B14F-4D97-AF65-F5344CB8AC3E}">
        <p14:creationId xmlns:p14="http://schemas.microsoft.com/office/powerpoint/2010/main" val="3262233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D10F4-25E6-4547-87C5-3B4D2542085A}"/>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236BAB3-7CC0-45F0-93AA-71E71BC3E5CB}"/>
              </a:ext>
            </a:extLst>
          </p:cNvPr>
          <p:cNvSpPr>
            <a:spLocks noGrp="1"/>
          </p:cNvSpPr>
          <p:nvPr>
            <p:ph type="dt" sz="half" idx="10"/>
          </p:nvPr>
        </p:nvSpPr>
        <p:spPr/>
        <p:txBody>
          <a:bodyPr/>
          <a:lstStyle/>
          <a:p>
            <a:fld id="{F2A47EF9-99BB-4550-A875-A04A6AE05F74}" type="datetime1">
              <a:rPr lang="sv-SE" smtClean="0"/>
              <a:t>2023-08-29</a:t>
            </a:fld>
            <a:endParaRPr lang="sv-SE"/>
          </a:p>
        </p:txBody>
      </p:sp>
      <p:sp>
        <p:nvSpPr>
          <p:cNvPr id="4" name="Platshållare för sidfot 3">
            <a:extLst>
              <a:ext uri="{FF2B5EF4-FFF2-40B4-BE49-F238E27FC236}">
                <a16:creationId xmlns:a16="http://schemas.microsoft.com/office/drawing/2014/main" id="{309561F4-15B4-4EE1-ABB1-3DF9C55EB5A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528280C-B2A5-4763-95B2-6DCAD9C5CEE0}"/>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1324690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D30D758-8D66-4B1F-9729-BF6473925A74}"/>
              </a:ext>
            </a:extLst>
          </p:cNvPr>
          <p:cNvSpPr>
            <a:spLocks noGrp="1"/>
          </p:cNvSpPr>
          <p:nvPr>
            <p:ph type="dt" sz="half" idx="10"/>
          </p:nvPr>
        </p:nvSpPr>
        <p:spPr/>
        <p:txBody>
          <a:bodyPr/>
          <a:lstStyle/>
          <a:p>
            <a:fld id="{A02A3AE8-86B4-4BC1-A6A3-42A13D586E09}" type="datetime1">
              <a:rPr lang="sv-SE" smtClean="0"/>
              <a:t>2023-08-29</a:t>
            </a:fld>
            <a:endParaRPr lang="sv-SE"/>
          </a:p>
        </p:txBody>
      </p:sp>
      <p:sp>
        <p:nvSpPr>
          <p:cNvPr id="3" name="Platshållare för sidfot 2">
            <a:extLst>
              <a:ext uri="{FF2B5EF4-FFF2-40B4-BE49-F238E27FC236}">
                <a16:creationId xmlns:a16="http://schemas.microsoft.com/office/drawing/2014/main" id="{B1BF543D-48CE-4780-A757-0C7C9C2C405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31F5DF6-5BDC-4365-978D-B70A0366A5C0}"/>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1874631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42D55-A62E-4FA8-A99D-55BBF53FBCF6}"/>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27E472D9-86D6-4082-A144-CAAC04B8F11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19D8DD-864C-4ED9-805C-3C86C7FD8BC5}"/>
              </a:ext>
            </a:extLst>
          </p:cNvPr>
          <p:cNvSpPr>
            <a:spLocks noGrp="1"/>
          </p:cNvSpPr>
          <p:nvPr>
            <p:ph type="dt" sz="half" idx="10"/>
          </p:nvPr>
        </p:nvSpPr>
        <p:spPr/>
        <p:txBody>
          <a:bodyPr/>
          <a:lstStyle/>
          <a:p>
            <a:fld id="{4362B46B-25AE-439A-9898-F30F81E53A8C}" type="datetime1">
              <a:rPr lang="sv-SE" smtClean="0"/>
              <a:t>2023-08-29</a:t>
            </a:fld>
            <a:endParaRPr lang="sv-SE"/>
          </a:p>
        </p:txBody>
      </p:sp>
      <p:sp>
        <p:nvSpPr>
          <p:cNvPr id="5" name="Platshållare för sidfot 4">
            <a:extLst>
              <a:ext uri="{FF2B5EF4-FFF2-40B4-BE49-F238E27FC236}">
                <a16:creationId xmlns:a16="http://schemas.microsoft.com/office/drawing/2014/main" id="{55BEC531-AE19-461E-92F3-A9B7435DEBD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86888D-B9D9-4686-8734-9E0602872FA9}"/>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202651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CA170A-2BEF-4E94-9B56-3363F0212395}"/>
              </a:ext>
            </a:extLst>
          </p:cNvPr>
          <p:cNvSpPr>
            <a:spLocks noGrp="1"/>
          </p:cNvSpPr>
          <p:nvPr>
            <p:ph type="title"/>
          </p:nvPr>
        </p:nvSpPr>
        <p:spPr>
          <a:xfrm>
            <a:off x="720000" y="661446"/>
            <a:ext cx="8640000" cy="1548000"/>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0557EE09-16CA-4E5E-AA86-0D70728FBBDE}"/>
              </a:ext>
            </a:extLst>
          </p:cNvPr>
          <p:cNvSpPr>
            <a:spLocks noGrp="1"/>
          </p:cNvSpPr>
          <p:nvPr>
            <p:ph sz="half" idx="1"/>
          </p:nvPr>
        </p:nvSpPr>
        <p:spPr>
          <a:xfrm>
            <a:off x="720000" y="2253516"/>
            <a:ext cx="414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7573144-7684-4BDD-8161-D6D9AA082504}"/>
              </a:ext>
            </a:extLst>
          </p:cNvPr>
          <p:cNvSpPr>
            <a:spLocks noGrp="1"/>
          </p:cNvSpPr>
          <p:nvPr>
            <p:ph sz="half" idx="2"/>
          </p:nvPr>
        </p:nvSpPr>
        <p:spPr>
          <a:xfrm>
            <a:off x="5235220" y="2253600"/>
            <a:ext cx="414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36809D9-E3BD-4F18-87AA-088FB8A72B6E}"/>
              </a:ext>
            </a:extLst>
          </p:cNvPr>
          <p:cNvSpPr>
            <a:spLocks noGrp="1"/>
          </p:cNvSpPr>
          <p:nvPr>
            <p:ph type="dt" sz="half" idx="10"/>
          </p:nvPr>
        </p:nvSpPr>
        <p:spPr/>
        <p:txBody>
          <a:bodyPr/>
          <a:lstStyle/>
          <a:p>
            <a:fld id="{4C99825C-8A26-4C38-BCC1-B4CCA6EF9906}" type="datetime1">
              <a:rPr lang="sv-SE" smtClean="0"/>
              <a:t>2023-08-29</a:t>
            </a:fld>
            <a:endParaRPr lang="sv-SE"/>
          </a:p>
        </p:txBody>
      </p:sp>
      <p:sp>
        <p:nvSpPr>
          <p:cNvPr id="6" name="Platshållare för sidfot 5">
            <a:extLst>
              <a:ext uri="{FF2B5EF4-FFF2-40B4-BE49-F238E27FC236}">
                <a16:creationId xmlns:a16="http://schemas.microsoft.com/office/drawing/2014/main" id="{516F5431-B803-4FE4-8ED1-C02710CC3E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FDFF816-703E-4266-A942-E1297BF0C0AC}"/>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11448982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text och bild höger">
    <p:bg>
      <p:bgPr>
        <a:solidFill>
          <a:schemeClr val="accent3"/>
        </a:solid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321B25D-6CE9-460E-9E32-55FEF5FB77F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14626617-5170-4845-9CA6-6FE681C1FCDC}"/>
              </a:ext>
            </a:extLst>
          </p:cNvPr>
          <p:cNvSpPr>
            <a:spLocks noGrp="1"/>
          </p:cNvSpPr>
          <p:nvPr>
            <p:ph idx="1"/>
          </p:nvPr>
        </p:nvSpPr>
        <p:spPr>
          <a:xfrm>
            <a:off x="720000" y="2253516"/>
            <a:ext cx="4140000" cy="38880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51E78B0F-0B64-483D-A44A-80EBFA3890A4}"/>
              </a:ext>
            </a:extLst>
          </p:cNvPr>
          <p:cNvSpPr>
            <a:spLocks noGrp="1"/>
          </p:cNvSpPr>
          <p:nvPr>
            <p:ph type="pic" sz="quarter" idx="13"/>
          </p:nvPr>
        </p:nvSpPr>
        <p:spPr>
          <a:xfrm>
            <a:off x="5519430" y="2297659"/>
            <a:ext cx="3852000" cy="3852000"/>
          </a:xfrm>
          <a:solidFill>
            <a:schemeClr val="bg1">
              <a:lumMod val="85000"/>
            </a:schemeClr>
          </a:solidFill>
        </p:spPr>
        <p:txBody>
          <a:bodyPr/>
          <a:lstStyle>
            <a:lvl1pPr marL="0" indent="0" algn="ctr">
              <a:buNone/>
              <a:defRPr>
                <a:solidFill>
                  <a:schemeClr val="tx2"/>
                </a:solidFill>
              </a:defRPr>
            </a:lvl1pPr>
          </a:lstStyle>
          <a:p>
            <a:r>
              <a:rPr lang="sv-SE"/>
              <a:t>Klicka på ikonen för att lägga till en bild</a:t>
            </a:r>
          </a:p>
        </p:txBody>
      </p:sp>
      <p:sp>
        <p:nvSpPr>
          <p:cNvPr id="5" name="Platshållare för datum 4">
            <a:extLst>
              <a:ext uri="{FF2B5EF4-FFF2-40B4-BE49-F238E27FC236}">
                <a16:creationId xmlns:a16="http://schemas.microsoft.com/office/drawing/2014/main" id="{18F27AD4-09C2-4C2C-ABB6-05568A5F7CA7}"/>
              </a:ext>
            </a:extLst>
          </p:cNvPr>
          <p:cNvSpPr>
            <a:spLocks noGrp="1"/>
          </p:cNvSpPr>
          <p:nvPr>
            <p:ph type="dt" sz="half" idx="10"/>
          </p:nvPr>
        </p:nvSpPr>
        <p:spPr/>
        <p:txBody>
          <a:bodyPr/>
          <a:lstStyle/>
          <a:p>
            <a:fld id="{EFFB4C28-BE71-4A5F-AB2F-B1E2D550CA07}" type="datetime1">
              <a:rPr lang="sv-SE" smtClean="0"/>
              <a:t>2023-08-29</a:t>
            </a:fld>
            <a:endParaRPr lang="sv-SE"/>
          </a:p>
        </p:txBody>
      </p:sp>
      <p:sp>
        <p:nvSpPr>
          <p:cNvPr id="6" name="Platshållare för sidfot 5">
            <a:extLst>
              <a:ext uri="{FF2B5EF4-FFF2-40B4-BE49-F238E27FC236}">
                <a16:creationId xmlns:a16="http://schemas.microsoft.com/office/drawing/2014/main" id="{46250A6E-1614-4C34-9F31-D8863A25D7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7F0F9E-4069-4C88-92AA-15FD83B2F8AF}"/>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2272587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text och bild vänster">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E9335-AA06-47C7-950E-7C912E3629BC}"/>
              </a:ext>
            </a:extLst>
          </p:cNvPr>
          <p:cNvSpPr>
            <a:spLocks noGrp="1"/>
          </p:cNvSpPr>
          <p:nvPr>
            <p:ph type="title"/>
          </p:nvPr>
        </p:nvSpPr>
        <p:spPr/>
        <p:txBody>
          <a:bodyPr/>
          <a:lstStyle/>
          <a:p>
            <a:r>
              <a:rPr lang="sv-SE"/>
              <a:t>Klicka här för att ändra format</a:t>
            </a:r>
          </a:p>
        </p:txBody>
      </p:sp>
      <p:sp>
        <p:nvSpPr>
          <p:cNvPr id="9" name="Platshållare för bild 8">
            <a:extLst>
              <a:ext uri="{FF2B5EF4-FFF2-40B4-BE49-F238E27FC236}">
                <a16:creationId xmlns:a16="http://schemas.microsoft.com/office/drawing/2014/main" id="{4538C17A-5EB7-4062-B85A-B56C20963C54}"/>
              </a:ext>
            </a:extLst>
          </p:cNvPr>
          <p:cNvSpPr>
            <a:spLocks noGrp="1"/>
          </p:cNvSpPr>
          <p:nvPr>
            <p:ph type="pic" sz="quarter" idx="14"/>
          </p:nvPr>
        </p:nvSpPr>
        <p:spPr>
          <a:xfrm>
            <a:off x="724016" y="2297659"/>
            <a:ext cx="3852000" cy="3852000"/>
          </a:xfrm>
          <a:solidFill>
            <a:schemeClr val="bg1">
              <a:lumMod val="85000"/>
            </a:schemeClr>
          </a:solidFill>
        </p:spPr>
        <p:txBody>
          <a:bodyPr/>
          <a:lstStyle>
            <a:lvl1pPr marL="0" indent="0" algn="ctr">
              <a:buNone/>
              <a:defRPr>
                <a:solidFill>
                  <a:schemeClr val="tx2"/>
                </a:solidFill>
              </a:defRPr>
            </a:lvl1pPr>
          </a:lstStyle>
          <a:p>
            <a:r>
              <a:rPr lang="sv-SE"/>
              <a:t>Klicka på ikonen för att lägga till en bild</a:t>
            </a:r>
          </a:p>
        </p:txBody>
      </p:sp>
      <p:sp>
        <p:nvSpPr>
          <p:cNvPr id="7" name="Platshållare för innehåll 6">
            <a:extLst>
              <a:ext uri="{FF2B5EF4-FFF2-40B4-BE49-F238E27FC236}">
                <a16:creationId xmlns:a16="http://schemas.microsoft.com/office/drawing/2014/main" id="{404D2439-E1F1-46EE-A9D6-3208CF8460D2}"/>
              </a:ext>
            </a:extLst>
          </p:cNvPr>
          <p:cNvSpPr>
            <a:spLocks noGrp="1"/>
          </p:cNvSpPr>
          <p:nvPr>
            <p:ph sz="quarter" idx="13"/>
          </p:nvPr>
        </p:nvSpPr>
        <p:spPr>
          <a:xfrm>
            <a:off x="5235219" y="2253516"/>
            <a:ext cx="414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8551F85F-407D-4A17-9C97-B3F1C910CEE6}"/>
              </a:ext>
            </a:extLst>
          </p:cNvPr>
          <p:cNvSpPr>
            <a:spLocks noGrp="1"/>
          </p:cNvSpPr>
          <p:nvPr>
            <p:ph type="dt" sz="half" idx="10"/>
          </p:nvPr>
        </p:nvSpPr>
        <p:spPr/>
        <p:txBody>
          <a:bodyPr/>
          <a:lstStyle/>
          <a:p>
            <a:fld id="{16B92B06-B269-4FAC-A317-221E726D2DC4}" type="datetime1">
              <a:rPr lang="sv-SE" smtClean="0"/>
              <a:t>2023-08-29</a:t>
            </a:fld>
            <a:endParaRPr lang="sv-SE"/>
          </a:p>
        </p:txBody>
      </p:sp>
      <p:sp>
        <p:nvSpPr>
          <p:cNvPr id="4" name="Platshållare för sidfot 3">
            <a:extLst>
              <a:ext uri="{FF2B5EF4-FFF2-40B4-BE49-F238E27FC236}">
                <a16:creationId xmlns:a16="http://schemas.microsoft.com/office/drawing/2014/main" id="{0B7FC75C-3D58-4C27-9B07-1303FEB2AE1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97A90F-CC86-421F-82F7-F89AA0CC4F17}"/>
              </a:ext>
            </a:extLst>
          </p:cNvPr>
          <p:cNvSpPr>
            <a:spLocks noGrp="1"/>
          </p:cNvSpPr>
          <p:nvPr>
            <p:ph type="sldNum" sz="quarter" idx="12"/>
          </p:nvPr>
        </p:nvSpPr>
        <p:spPr/>
        <p:txBody>
          <a:bodyPr/>
          <a:lstStyle/>
          <a:p>
            <a:fld id="{D5D9778C-AA92-43D3-A0DB-3A5213DD9128}" type="slidenum">
              <a:rPr lang="sv-SE" smtClean="0"/>
              <a:pPr/>
              <a:t>‹#›</a:t>
            </a:fld>
            <a:endParaRPr lang="sv-SE"/>
          </a:p>
        </p:txBody>
      </p:sp>
    </p:spTree>
    <p:extLst>
      <p:ext uri="{BB962C8B-B14F-4D97-AF65-F5344CB8AC3E}">
        <p14:creationId xmlns:p14="http://schemas.microsoft.com/office/powerpoint/2010/main" val="50402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Pr>
        <a:solidFill>
          <a:schemeClr val="accent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350B0F5B-B8CB-4F62-AEA5-2468D4CECA2C}"/>
              </a:ext>
            </a:extLst>
          </p:cNvPr>
          <p:cNvSpPr>
            <a:spLocks noGrp="1"/>
          </p:cNvSpPr>
          <p:nvPr>
            <p:ph type="body" idx="1" hasCustomPrompt="1"/>
          </p:nvPr>
        </p:nvSpPr>
        <p:spPr>
          <a:xfrm>
            <a:off x="232457" y="345057"/>
            <a:ext cx="2700534" cy="4511616"/>
          </a:xfrm>
        </p:spPr>
        <p:txBody>
          <a:bodyPr wrap="none">
            <a:noAutofit/>
          </a:bodyPr>
          <a:lstStyle>
            <a:lvl1pPr marL="0" indent="0" algn="r">
              <a:buNone/>
              <a:defRPr sz="30700">
                <a:solidFill>
                  <a:schemeClr val="accent2"/>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x</a:t>
            </a:r>
          </a:p>
        </p:txBody>
      </p:sp>
      <p:sp>
        <p:nvSpPr>
          <p:cNvPr id="2" name="Rubrik 1">
            <a:extLst>
              <a:ext uri="{FF2B5EF4-FFF2-40B4-BE49-F238E27FC236}">
                <a16:creationId xmlns:a16="http://schemas.microsoft.com/office/drawing/2014/main" id="{2ADDF1C6-760B-4128-B98C-90164D192753}"/>
              </a:ext>
            </a:extLst>
          </p:cNvPr>
          <p:cNvSpPr>
            <a:spLocks noGrp="1"/>
          </p:cNvSpPr>
          <p:nvPr>
            <p:ph type="title"/>
          </p:nvPr>
        </p:nvSpPr>
        <p:spPr>
          <a:xfrm>
            <a:off x="3522132" y="728664"/>
            <a:ext cx="6588000" cy="2937728"/>
          </a:xfrm>
        </p:spPr>
        <p:txBody>
          <a:bodyPr anchor="b"/>
          <a:lstStyle>
            <a:lvl1pPr>
              <a:lnSpc>
                <a:spcPct val="85000"/>
              </a:lnSpc>
              <a:defRPr sz="6000">
                <a:solidFill>
                  <a:schemeClr val="bg1"/>
                </a:solidFill>
              </a:defRPr>
            </a:lvl1pPr>
          </a:lstStyle>
          <a:p>
            <a:r>
              <a:rPr lang="sv-SE"/>
              <a:t>Klicka här för att ändra mall för rubrikformat</a:t>
            </a:r>
          </a:p>
        </p:txBody>
      </p:sp>
      <p:sp>
        <p:nvSpPr>
          <p:cNvPr id="4" name="Platshållare för datum 3">
            <a:extLst>
              <a:ext uri="{FF2B5EF4-FFF2-40B4-BE49-F238E27FC236}">
                <a16:creationId xmlns:a16="http://schemas.microsoft.com/office/drawing/2014/main" id="{53E889C4-7446-43F3-AFAA-03CBB0C3D8BF}"/>
              </a:ext>
            </a:extLst>
          </p:cNvPr>
          <p:cNvSpPr>
            <a:spLocks noGrp="1"/>
          </p:cNvSpPr>
          <p:nvPr>
            <p:ph type="dt" sz="half" idx="10"/>
          </p:nvPr>
        </p:nvSpPr>
        <p:spPr/>
        <p:txBody>
          <a:bodyPr/>
          <a:lstStyle>
            <a:lvl1pPr>
              <a:defRPr>
                <a:solidFill>
                  <a:schemeClr val="bg1"/>
                </a:solidFill>
              </a:defRPr>
            </a:lvl1pPr>
          </a:lstStyle>
          <a:p>
            <a:fld id="{67E5E436-950C-4C4D-B498-53A06005189B}" type="datetime1">
              <a:rPr lang="sv-SE" smtClean="0"/>
              <a:t>2023-08-29</a:t>
            </a:fld>
            <a:endParaRPr lang="sv-SE"/>
          </a:p>
        </p:txBody>
      </p:sp>
      <p:sp>
        <p:nvSpPr>
          <p:cNvPr id="5" name="Platshållare för sidfot 4">
            <a:extLst>
              <a:ext uri="{FF2B5EF4-FFF2-40B4-BE49-F238E27FC236}">
                <a16:creationId xmlns:a16="http://schemas.microsoft.com/office/drawing/2014/main" id="{5C59CE54-7405-41E8-893D-F5A0DCCC4DC9}"/>
              </a:ext>
            </a:extLst>
          </p:cNvPr>
          <p:cNvSpPr>
            <a:spLocks noGrp="1"/>
          </p:cNvSpPr>
          <p:nvPr>
            <p:ph type="ftr" sz="quarter" idx="11"/>
          </p:nvPr>
        </p:nvSpPr>
        <p:spPr/>
        <p:txBody>
          <a:bodyPr/>
          <a:lstStyle>
            <a:lvl1pPr>
              <a:defRPr>
                <a:solidFill>
                  <a:schemeClr val="bg1"/>
                </a:solidFill>
              </a:defRPr>
            </a:lvl1pPr>
          </a:lstStyle>
          <a:p>
            <a:endParaRPr lang="sv-SE"/>
          </a:p>
        </p:txBody>
      </p:sp>
      <p:sp>
        <p:nvSpPr>
          <p:cNvPr id="6" name="Platshållare för bildnummer 5">
            <a:extLst>
              <a:ext uri="{FF2B5EF4-FFF2-40B4-BE49-F238E27FC236}">
                <a16:creationId xmlns:a16="http://schemas.microsoft.com/office/drawing/2014/main" id="{4D7E1584-43C6-4E9D-AFF0-EC5EAC7E0903}"/>
              </a:ext>
            </a:extLst>
          </p:cNvPr>
          <p:cNvSpPr>
            <a:spLocks noGrp="1"/>
          </p:cNvSpPr>
          <p:nvPr>
            <p:ph type="sldNum" sz="quarter" idx="12"/>
          </p:nvPr>
        </p:nvSpPr>
        <p:spPr/>
        <p:txBody>
          <a:bodyPr/>
          <a:lstStyle>
            <a:lvl1pPr>
              <a:defRPr>
                <a:solidFill>
                  <a:schemeClr val="bg1"/>
                </a:solidFill>
              </a:defRPr>
            </a:lvl1pPr>
          </a:lstStyle>
          <a:p>
            <a:fld id="{D5D9778C-AA92-43D3-A0DB-3A5213DD9128}" type="slidenum">
              <a:rPr lang="sv-SE" smtClean="0"/>
              <a:pPr/>
              <a:t>‹#›</a:t>
            </a:fld>
            <a:endParaRPr lang="sv-SE"/>
          </a:p>
        </p:txBody>
      </p:sp>
      <p:pic>
        <p:nvPicPr>
          <p:cNvPr id="7" name="Bildobjekt 6">
            <a:extLst>
              <a:ext uri="{FF2B5EF4-FFF2-40B4-BE49-F238E27FC236}">
                <a16:creationId xmlns:a16="http://schemas.microsoft.com/office/drawing/2014/main" id="{1F5203D2-2D3C-4BA1-A9A4-D0FC3F816C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94914" y="5419049"/>
            <a:ext cx="1079122" cy="720427"/>
          </a:xfrm>
          <a:prstGeom prst="rect">
            <a:avLst/>
          </a:prstGeom>
        </p:spPr>
      </p:pic>
    </p:spTree>
    <p:extLst>
      <p:ext uri="{BB962C8B-B14F-4D97-AF65-F5344CB8AC3E}">
        <p14:creationId xmlns:p14="http://schemas.microsoft.com/office/powerpoint/2010/main" val="2159468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3 kolumner">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EAF71A-3648-478F-B1E6-825784FACE45}"/>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CE125DCA-043B-4EFA-8174-953F7C6E8F70}"/>
              </a:ext>
            </a:extLst>
          </p:cNvPr>
          <p:cNvSpPr>
            <a:spLocks noGrp="1"/>
          </p:cNvSpPr>
          <p:nvPr>
            <p:ph type="dt" sz="half" idx="10"/>
          </p:nvPr>
        </p:nvSpPr>
        <p:spPr/>
        <p:txBody>
          <a:bodyPr/>
          <a:lstStyle/>
          <a:p>
            <a:fld id="{D2FA404D-4D5F-4E24-A985-1712CBE47AA0}" type="datetime1">
              <a:rPr lang="sv-SE" smtClean="0"/>
              <a:t>2023-08-29</a:t>
            </a:fld>
            <a:endParaRPr lang="sv-SE"/>
          </a:p>
        </p:txBody>
      </p:sp>
      <p:sp>
        <p:nvSpPr>
          <p:cNvPr id="4" name="Platshållare för sidfot 3">
            <a:extLst>
              <a:ext uri="{FF2B5EF4-FFF2-40B4-BE49-F238E27FC236}">
                <a16:creationId xmlns:a16="http://schemas.microsoft.com/office/drawing/2014/main" id="{A864A2CA-FFCE-4A06-9314-BF6F21281B6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41699B1-19DB-44A2-8BFE-6F5CF85C022A}"/>
              </a:ext>
            </a:extLst>
          </p:cNvPr>
          <p:cNvSpPr>
            <a:spLocks noGrp="1"/>
          </p:cNvSpPr>
          <p:nvPr>
            <p:ph type="sldNum" sz="quarter" idx="12"/>
          </p:nvPr>
        </p:nvSpPr>
        <p:spPr/>
        <p:txBody>
          <a:bodyPr/>
          <a:lstStyle/>
          <a:p>
            <a:fld id="{D5D9778C-AA92-43D3-A0DB-3A5213DD9128}" type="slidenum">
              <a:rPr lang="sv-SE" smtClean="0"/>
              <a:pPr/>
              <a:t>‹#›</a:t>
            </a:fld>
            <a:endParaRPr lang="sv-SE"/>
          </a:p>
        </p:txBody>
      </p:sp>
      <p:sp>
        <p:nvSpPr>
          <p:cNvPr id="7" name="Platshållare för innehåll 6">
            <a:extLst>
              <a:ext uri="{FF2B5EF4-FFF2-40B4-BE49-F238E27FC236}">
                <a16:creationId xmlns:a16="http://schemas.microsoft.com/office/drawing/2014/main" id="{423AC0E8-8548-4CF3-A786-ED9722D24D6C}"/>
              </a:ext>
            </a:extLst>
          </p:cNvPr>
          <p:cNvSpPr>
            <a:spLocks noGrp="1"/>
          </p:cNvSpPr>
          <p:nvPr>
            <p:ph sz="quarter" idx="13"/>
          </p:nvPr>
        </p:nvSpPr>
        <p:spPr>
          <a:xfrm>
            <a:off x="720000" y="2253516"/>
            <a:ext cx="270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a:extLst>
              <a:ext uri="{FF2B5EF4-FFF2-40B4-BE49-F238E27FC236}">
                <a16:creationId xmlns:a16="http://schemas.microsoft.com/office/drawing/2014/main" id="{A9FA8838-9C62-4427-9A7A-3270A8210F81}"/>
              </a:ext>
            </a:extLst>
          </p:cNvPr>
          <p:cNvSpPr>
            <a:spLocks noGrp="1"/>
          </p:cNvSpPr>
          <p:nvPr>
            <p:ph sz="quarter" idx="14"/>
          </p:nvPr>
        </p:nvSpPr>
        <p:spPr>
          <a:xfrm>
            <a:off x="3690761" y="2253516"/>
            <a:ext cx="2700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3EE075F3-BB5F-40D0-8B97-32349ADE0F41}"/>
              </a:ext>
            </a:extLst>
          </p:cNvPr>
          <p:cNvSpPr>
            <a:spLocks noGrp="1"/>
          </p:cNvSpPr>
          <p:nvPr>
            <p:ph sz="quarter" idx="15"/>
          </p:nvPr>
        </p:nvSpPr>
        <p:spPr>
          <a:xfrm>
            <a:off x="6660797" y="2253516"/>
            <a:ext cx="2700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3867112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4 kolumner">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20D32A-2BAD-4279-B753-91922173008B}"/>
              </a:ext>
            </a:extLst>
          </p:cNvPr>
          <p:cNvSpPr>
            <a:spLocks noGrp="1"/>
          </p:cNvSpPr>
          <p:nvPr>
            <p:ph type="title"/>
          </p:nvPr>
        </p:nvSpPr>
        <p:spPr/>
        <p:txBody>
          <a:bodyPr/>
          <a:lstStyle/>
          <a:p>
            <a:r>
              <a:rPr lang="sv-SE"/>
              <a:t>Klicka här för att ändra format</a:t>
            </a:r>
          </a:p>
        </p:txBody>
      </p:sp>
      <p:sp>
        <p:nvSpPr>
          <p:cNvPr id="7" name="Platshållare för innehåll 6">
            <a:extLst>
              <a:ext uri="{FF2B5EF4-FFF2-40B4-BE49-F238E27FC236}">
                <a16:creationId xmlns:a16="http://schemas.microsoft.com/office/drawing/2014/main" id="{FE83F34F-E491-4E1C-8730-838E2EB96108}"/>
              </a:ext>
            </a:extLst>
          </p:cNvPr>
          <p:cNvSpPr>
            <a:spLocks noGrp="1"/>
          </p:cNvSpPr>
          <p:nvPr>
            <p:ph sz="quarter" idx="13"/>
          </p:nvPr>
        </p:nvSpPr>
        <p:spPr>
          <a:xfrm>
            <a:off x="720000"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a:extLst>
              <a:ext uri="{FF2B5EF4-FFF2-40B4-BE49-F238E27FC236}">
                <a16:creationId xmlns:a16="http://schemas.microsoft.com/office/drawing/2014/main" id="{AB5F379A-5048-4699-8111-CADC6F93874B}"/>
              </a:ext>
            </a:extLst>
          </p:cNvPr>
          <p:cNvSpPr>
            <a:spLocks noGrp="1"/>
          </p:cNvSpPr>
          <p:nvPr>
            <p:ph sz="quarter" idx="14"/>
          </p:nvPr>
        </p:nvSpPr>
        <p:spPr>
          <a:xfrm>
            <a:off x="3114733"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10">
            <a:extLst>
              <a:ext uri="{FF2B5EF4-FFF2-40B4-BE49-F238E27FC236}">
                <a16:creationId xmlns:a16="http://schemas.microsoft.com/office/drawing/2014/main" id="{B358D1DE-9D52-4F1C-97AD-6D3D97DC0555}"/>
              </a:ext>
            </a:extLst>
          </p:cNvPr>
          <p:cNvSpPr>
            <a:spLocks noGrp="1"/>
          </p:cNvSpPr>
          <p:nvPr>
            <p:ph sz="quarter" idx="15"/>
          </p:nvPr>
        </p:nvSpPr>
        <p:spPr>
          <a:xfrm>
            <a:off x="5508741"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a:extLst>
              <a:ext uri="{FF2B5EF4-FFF2-40B4-BE49-F238E27FC236}">
                <a16:creationId xmlns:a16="http://schemas.microsoft.com/office/drawing/2014/main" id="{0A7F584E-8073-482A-A994-A33830DC9103}"/>
              </a:ext>
            </a:extLst>
          </p:cNvPr>
          <p:cNvSpPr>
            <a:spLocks noGrp="1"/>
          </p:cNvSpPr>
          <p:nvPr>
            <p:ph sz="quarter" idx="16"/>
          </p:nvPr>
        </p:nvSpPr>
        <p:spPr>
          <a:xfrm>
            <a:off x="7902748" y="2253516"/>
            <a:ext cx="2232000" cy="38877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3" name="Platshållare för datum 2">
            <a:extLst>
              <a:ext uri="{FF2B5EF4-FFF2-40B4-BE49-F238E27FC236}">
                <a16:creationId xmlns:a16="http://schemas.microsoft.com/office/drawing/2014/main" id="{F04E1026-F3F9-43E8-B677-4CE8AF1F5EE4}"/>
              </a:ext>
            </a:extLst>
          </p:cNvPr>
          <p:cNvSpPr>
            <a:spLocks noGrp="1"/>
          </p:cNvSpPr>
          <p:nvPr>
            <p:ph type="dt" sz="half" idx="10"/>
          </p:nvPr>
        </p:nvSpPr>
        <p:spPr/>
        <p:txBody>
          <a:bodyPr/>
          <a:lstStyle/>
          <a:p>
            <a:fld id="{856ED3B8-CB26-43F5-932C-AA8D73ED6FB0}" type="datetime1">
              <a:rPr lang="sv-SE" smtClean="0"/>
              <a:t>2023-08-29</a:t>
            </a:fld>
            <a:endParaRPr lang="sv-SE"/>
          </a:p>
        </p:txBody>
      </p:sp>
      <p:sp>
        <p:nvSpPr>
          <p:cNvPr id="4" name="Platshållare för sidfot 3">
            <a:extLst>
              <a:ext uri="{FF2B5EF4-FFF2-40B4-BE49-F238E27FC236}">
                <a16:creationId xmlns:a16="http://schemas.microsoft.com/office/drawing/2014/main" id="{C54A2016-0C45-4EF9-8A0B-1E4FAD9DB7E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FE5A0CA-D097-41DB-968C-224F61249E83}"/>
              </a:ext>
            </a:extLst>
          </p:cNvPr>
          <p:cNvSpPr>
            <a:spLocks noGrp="1"/>
          </p:cNvSpPr>
          <p:nvPr>
            <p:ph type="sldNum" sz="quarter" idx="12"/>
          </p:nvPr>
        </p:nvSpPr>
        <p:spPr/>
        <p:txBody>
          <a:bodyPr/>
          <a:lstStyle/>
          <a:p>
            <a:fld id="{D5D9778C-AA92-43D3-A0DB-3A5213DD9128}" type="slidenum">
              <a:rPr lang="sv-SE" smtClean="0"/>
              <a:pPr/>
              <a:t>‹#›</a:t>
            </a:fld>
            <a:endParaRPr lang="sv-SE"/>
          </a:p>
        </p:txBody>
      </p:sp>
    </p:spTree>
    <p:extLst>
      <p:ext uri="{BB962C8B-B14F-4D97-AF65-F5344CB8AC3E}">
        <p14:creationId xmlns:p14="http://schemas.microsoft.com/office/powerpoint/2010/main" val="2307125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passad layout">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0BD9F2-3049-4D4F-824D-DC65165CB250}"/>
              </a:ext>
            </a:extLst>
          </p:cNvPr>
          <p:cNvSpPr>
            <a:spLocks noGrp="1"/>
          </p:cNvSpPr>
          <p:nvPr>
            <p:ph type="title"/>
          </p:nvPr>
        </p:nvSpPr>
        <p:spPr>
          <a:xfrm>
            <a:off x="667449" y="2276475"/>
            <a:ext cx="9767791" cy="4029733"/>
          </a:xfrm>
        </p:spPr>
        <p:txBody>
          <a:bodyPr anchor="b"/>
          <a:lstStyle>
            <a:lvl1pPr>
              <a:lnSpc>
                <a:spcPct val="85000"/>
              </a:lnSpc>
              <a:defRPr sz="13800" spc="-250" baseline="0">
                <a:solidFill>
                  <a:schemeClr val="bg1"/>
                </a:solidFill>
              </a:defRPr>
            </a:lvl1pPr>
          </a:lstStyle>
          <a:p>
            <a:r>
              <a:rPr lang="sv-SE"/>
              <a:t>Klicka här för att ändra format</a:t>
            </a:r>
          </a:p>
        </p:txBody>
      </p:sp>
      <p:sp>
        <p:nvSpPr>
          <p:cNvPr id="3" name="Platshållare för datum 2">
            <a:extLst>
              <a:ext uri="{FF2B5EF4-FFF2-40B4-BE49-F238E27FC236}">
                <a16:creationId xmlns:a16="http://schemas.microsoft.com/office/drawing/2014/main" id="{CEFF82EC-4FEA-4297-9E66-2A83A33438FF}"/>
              </a:ext>
            </a:extLst>
          </p:cNvPr>
          <p:cNvSpPr>
            <a:spLocks noGrp="1"/>
          </p:cNvSpPr>
          <p:nvPr>
            <p:ph type="dt" sz="half" idx="10"/>
          </p:nvPr>
        </p:nvSpPr>
        <p:spPr/>
        <p:txBody>
          <a:bodyPr/>
          <a:lstStyle/>
          <a:p>
            <a:fld id="{D8EB6C65-360A-4154-95CC-F089E9BD16E2}" type="datetime1">
              <a:rPr lang="sv-SE" smtClean="0"/>
              <a:t>2023-08-29</a:t>
            </a:fld>
            <a:endParaRPr lang="sv-SE"/>
          </a:p>
        </p:txBody>
      </p:sp>
      <p:sp>
        <p:nvSpPr>
          <p:cNvPr id="4" name="Platshållare för sidfot 3">
            <a:extLst>
              <a:ext uri="{FF2B5EF4-FFF2-40B4-BE49-F238E27FC236}">
                <a16:creationId xmlns:a16="http://schemas.microsoft.com/office/drawing/2014/main" id="{33E24270-D5D9-480C-97A2-B4D671599F4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7807A1DC-3684-4AA9-A026-6CD76973EA65}"/>
              </a:ext>
            </a:extLst>
          </p:cNvPr>
          <p:cNvSpPr>
            <a:spLocks noGrp="1"/>
          </p:cNvSpPr>
          <p:nvPr>
            <p:ph type="sldNum" sz="quarter" idx="12"/>
          </p:nvPr>
        </p:nvSpPr>
        <p:spPr/>
        <p:txBody>
          <a:bodyPr/>
          <a:lstStyle/>
          <a:p>
            <a:fld id="{D5D9778C-AA92-43D3-A0DB-3A5213DD9128}" type="slidenum">
              <a:rPr lang="sv-SE" smtClean="0"/>
              <a:pPr/>
              <a:t>‹#›</a:t>
            </a:fld>
            <a:endParaRPr lang="sv-SE"/>
          </a:p>
        </p:txBody>
      </p:sp>
      <p:sp>
        <p:nvSpPr>
          <p:cNvPr id="7" name="Platshållare för innehåll 6">
            <a:extLst>
              <a:ext uri="{FF2B5EF4-FFF2-40B4-BE49-F238E27FC236}">
                <a16:creationId xmlns:a16="http://schemas.microsoft.com/office/drawing/2014/main" id="{64E41108-FFDE-49BF-8BA5-7317EC6C42FD}"/>
              </a:ext>
            </a:extLst>
          </p:cNvPr>
          <p:cNvSpPr>
            <a:spLocks noGrp="1"/>
          </p:cNvSpPr>
          <p:nvPr>
            <p:ph sz="quarter" idx="13"/>
          </p:nvPr>
        </p:nvSpPr>
        <p:spPr>
          <a:xfrm>
            <a:off x="5760000" y="709242"/>
            <a:ext cx="2772000" cy="360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innehåll 8">
            <a:extLst>
              <a:ext uri="{FF2B5EF4-FFF2-40B4-BE49-F238E27FC236}">
                <a16:creationId xmlns:a16="http://schemas.microsoft.com/office/drawing/2014/main" id="{63B55CA6-EC6D-4D49-AD34-220C2B54FB4F}"/>
              </a:ext>
            </a:extLst>
          </p:cNvPr>
          <p:cNvSpPr>
            <a:spLocks noGrp="1"/>
          </p:cNvSpPr>
          <p:nvPr>
            <p:ph sz="quarter" idx="14"/>
          </p:nvPr>
        </p:nvSpPr>
        <p:spPr>
          <a:xfrm>
            <a:off x="8748000" y="709242"/>
            <a:ext cx="2772000" cy="360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538800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tor bild">
    <p:bg>
      <p:bgPr>
        <a:solidFill>
          <a:schemeClr val="accent3"/>
        </a:solidFill>
        <a:effectLst/>
      </p:bgPr>
    </p:bg>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8AFF0F1D-A051-4916-B279-831DE0FD4448}"/>
              </a:ext>
            </a:extLst>
          </p:cNvPr>
          <p:cNvSpPr>
            <a:spLocks noGrp="1"/>
          </p:cNvSpPr>
          <p:nvPr>
            <p:ph type="pic" sz="quarter" idx="13"/>
          </p:nvPr>
        </p:nvSpPr>
        <p:spPr>
          <a:xfrm>
            <a:off x="719999" y="741600"/>
            <a:ext cx="8650844" cy="5400675"/>
          </a:xfrm>
          <a:solidFill>
            <a:schemeClr val="bg1">
              <a:lumMod val="85000"/>
            </a:schemeClr>
          </a:solidFill>
        </p:spPr>
        <p:txBody>
          <a:bodyPr/>
          <a:lstStyle>
            <a:lvl1pPr marL="0" indent="0" algn="ctr">
              <a:buNone/>
              <a:defRPr>
                <a:solidFill>
                  <a:schemeClr val="tx2"/>
                </a:solidFill>
              </a:defRPr>
            </a:lvl1pPr>
          </a:lstStyle>
          <a:p>
            <a:r>
              <a:rPr lang="sv-SE"/>
              <a:t>Klicka på ikonen för att lägga till en bild</a:t>
            </a:r>
          </a:p>
        </p:txBody>
      </p:sp>
      <p:sp>
        <p:nvSpPr>
          <p:cNvPr id="3" name="Platshållare för datum 2">
            <a:extLst>
              <a:ext uri="{FF2B5EF4-FFF2-40B4-BE49-F238E27FC236}">
                <a16:creationId xmlns:a16="http://schemas.microsoft.com/office/drawing/2014/main" id="{90E9C38F-B6DE-4E3E-B822-5ACE00526856}"/>
              </a:ext>
            </a:extLst>
          </p:cNvPr>
          <p:cNvSpPr>
            <a:spLocks noGrp="1"/>
          </p:cNvSpPr>
          <p:nvPr>
            <p:ph type="dt" sz="half" idx="10"/>
          </p:nvPr>
        </p:nvSpPr>
        <p:spPr/>
        <p:txBody>
          <a:bodyPr/>
          <a:lstStyle/>
          <a:p>
            <a:fld id="{7CD8EE12-A2A2-4928-82C3-3709AA868CEB}" type="datetime1">
              <a:rPr lang="sv-SE" smtClean="0"/>
              <a:t>2023-08-29</a:t>
            </a:fld>
            <a:endParaRPr lang="sv-SE"/>
          </a:p>
        </p:txBody>
      </p:sp>
      <p:sp>
        <p:nvSpPr>
          <p:cNvPr id="4" name="Platshållare för sidfot 3">
            <a:extLst>
              <a:ext uri="{FF2B5EF4-FFF2-40B4-BE49-F238E27FC236}">
                <a16:creationId xmlns:a16="http://schemas.microsoft.com/office/drawing/2014/main" id="{7CEDD192-8236-4F1B-9963-C23F162DF5A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7F65576-AB3E-4E6A-BAA1-354839736A69}"/>
              </a:ext>
            </a:extLst>
          </p:cNvPr>
          <p:cNvSpPr>
            <a:spLocks noGrp="1"/>
          </p:cNvSpPr>
          <p:nvPr>
            <p:ph type="sldNum" sz="quarter" idx="12"/>
          </p:nvPr>
        </p:nvSpPr>
        <p:spPr/>
        <p:txBody>
          <a:bodyPr/>
          <a:lstStyle/>
          <a:p>
            <a:fld id="{D5D9778C-AA92-43D3-A0DB-3A5213DD9128}" type="slidenum">
              <a:rPr lang="sv-SE" smtClean="0"/>
              <a:pPr/>
              <a:t>‹#›</a:t>
            </a:fld>
            <a:endParaRPr lang="sv-SE"/>
          </a:p>
        </p:txBody>
      </p:sp>
    </p:spTree>
    <p:extLst>
      <p:ext uri="{BB962C8B-B14F-4D97-AF65-F5344CB8AC3E}">
        <p14:creationId xmlns:p14="http://schemas.microsoft.com/office/powerpoint/2010/main" val="32239623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D10F4-25E6-4547-87C5-3B4D2542085A}"/>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236BAB3-7CC0-45F0-93AA-71E71BC3E5CB}"/>
              </a:ext>
            </a:extLst>
          </p:cNvPr>
          <p:cNvSpPr>
            <a:spLocks noGrp="1"/>
          </p:cNvSpPr>
          <p:nvPr>
            <p:ph type="dt" sz="half" idx="10"/>
          </p:nvPr>
        </p:nvSpPr>
        <p:spPr/>
        <p:txBody>
          <a:bodyPr/>
          <a:lstStyle/>
          <a:p>
            <a:fld id="{8542B6A0-081C-4105-8439-C1585E74756D}" type="datetime1">
              <a:rPr lang="sv-SE" smtClean="0"/>
              <a:t>2023-08-29</a:t>
            </a:fld>
            <a:endParaRPr lang="sv-SE"/>
          </a:p>
        </p:txBody>
      </p:sp>
      <p:sp>
        <p:nvSpPr>
          <p:cNvPr id="4" name="Platshållare för sidfot 3">
            <a:extLst>
              <a:ext uri="{FF2B5EF4-FFF2-40B4-BE49-F238E27FC236}">
                <a16:creationId xmlns:a16="http://schemas.microsoft.com/office/drawing/2014/main" id="{309561F4-15B4-4EE1-ABB1-3DF9C55EB5A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528280C-B2A5-4763-95B2-6DCAD9C5CEE0}"/>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39486733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accent3"/>
        </a:solid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D30D758-8D66-4B1F-9729-BF6473925A74}"/>
              </a:ext>
            </a:extLst>
          </p:cNvPr>
          <p:cNvSpPr>
            <a:spLocks noGrp="1"/>
          </p:cNvSpPr>
          <p:nvPr>
            <p:ph type="dt" sz="half" idx="10"/>
          </p:nvPr>
        </p:nvSpPr>
        <p:spPr/>
        <p:txBody>
          <a:bodyPr/>
          <a:lstStyle/>
          <a:p>
            <a:fld id="{8C26D7D9-79B5-46DA-ACB8-61B0D0A745AD}" type="datetime1">
              <a:rPr lang="sv-SE" smtClean="0"/>
              <a:t>2023-08-29</a:t>
            </a:fld>
            <a:endParaRPr lang="sv-SE"/>
          </a:p>
        </p:txBody>
      </p:sp>
      <p:sp>
        <p:nvSpPr>
          <p:cNvPr id="3" name="Platshållare för sidfot 2">
            <a:extLst>
              <a:ext uri="{FF2B5EF4-FFF2-40B4-BE49-F238E27FC236}">
                <a16:creationId xmlns:a16="http://schemas.microsoft.com/office/drawing/2014/main" id="{B1BF543D-48CE-4780-A757-0C7C9C2C4054}"/>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C31F5DF6-5BDC-4365-978D-B70A0366A5C0}"/>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2649670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topbi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7C87E3B4-CED7-4CD2-AD94-65975FF4B772}"/>
              </a:ext>
            </a:extLst>
          </p:cNvPr>
          <p:cNvSpPr>
            <a:spLocks noGrp="1"/>
          </p:cNvSpPr>
          <p:nvPr>
            <p:ph type="dt" sz="half" idx="10"/>
          </p:nvPr>
        </p:nvSpPr>
        <p:spPr/>
        <p:txBody>
          <a:bodyPr/>
          <a:lstStyle/>
          <a:p>
            <a:fld id="{180FBF07-7B9D-4548-BFE5-758DA6F6F25E}" type="datetime1">
              <a:rPr lang="sv-SE" smtClean="0"/>
              <a:pPr/>
              <a:t>2023-08-29</a:t>
            </a:fld>
            <a:endParaRPr lang="sv-SE"/>
          </a:p>
        </p:txBody>
      </p:sp>
      <p:sp>
        <p:nvSpPr>
          <p:cNvPr id="4" name="Platshållare för sidfot 3">
            <a:extLst>
              <a:ext uri="{FF2B5EF4-FFF2-40B4-BE49-F238E27FC236}">
                <a16:creationId xmlns:a16="http://schemas.microsoft.com/office/drawing/2014/main" id="{062F0ECF-D99E-4E2C-BB98-23EB1C20B91A}"/>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C5572A8-B49D-4401-A420-87D7050081B5}"/>
              </a:ext>
            </a:extLst>
          </p:cNvPr>
          <p:cNvSpPr>
            <a:spLocks noGrp="1"/>
          </p:cNvSpPr>
          <p:nvPr>
            <p:ph type="sldNum" sz="quarter" idx="12"/>
          </p:nvPr>
        </p:nvSpPr>
        <p:spPr/>
        <p:txBody>
          <a:bodyPr/>
          <a:lstStyle/>
          <a:p>
            <a:fld id="{D5D9778C-AA92-43D3-A0DB-3A5213DD9128}" type="slidenum">
              <a:rPr lang="sv-SE" smtClean="0"/>
              <a:pPr/>
              <a:t>‹#›</a:t>
            </a:fld>
            <a:endParaRPr lang="sv-SE"/>
          </a:p>
        </p:txBody>
      </p:sp>
      <p:pic>
        <p:nvPicPr>
          <p:cNvPr id="9" name="Bildobjekt 8">
            <a:extLst>
              <a:ext uri="{FF2B5EF4-FFF2-40B4-BE49-F238E27FC236}">
                <a16:creationId xmlns:a16="http://schemas.microsoft.com/office/drawing/2014/main" id="{77E3F2FF-D75D-4F78-BBFD-EC17D13C6F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93200" y="4222511"/>
            <a:ext cx="2880000" cy="1922702"/>
          </a:xfrm>
          <a:prstGeom prst="rect">
            <a:avLst/>
          </a:prstGeom>
        </p:spPr>
      </p:pic>
      <p:sp>
        <p:nvSpPr>
          <p:cNvPr id="11" name="textruta 10">
            <a:extLst>
              <a:ext uri="{FF2B5EF4-FFF2-40B4-BE49-F238E27FC236}">
                <a16:creationId xmlns:a16="http://schemas.microsoft.com/office/drawing/2014/main" id="{952ECA84-DBF0-498C-A04A-39A69B9E1F5E}"/>
              </a:ext>
            </a:extLst>
          </p:cNvPr>
          <p:cNvSpPr txBox="1"/>
          <p:nvPr userDrawn="1"/>
        </p:nvSpPr>
        <p:spPr>
          <a:xfrm>
            <a:off x="712788" y="518484"/>
            <a:ext cx="4973054" cy="1892826"/>
          </a:xfrm>
          <a:prstGeom prst="rect">
            <a:avLst/>
          </a:prstGeom>
          <a:noFill/>
        </p:spPr>
        <p:txBody>
          <a:bodyPr wrap="square" lIns="0" tIns="0" rIns="0" bIns="0" rtlCol="0">
            <a:spAutoFit/>
          </a:bodyPr>
          <a:lstStyle/>
          <a:p>
            <a:pPr>
              <a:lnSpc>
                <a:spcPct val="140000"/>
              </a:lnSpc>
              <a:spcBef>
                <a:spcPts val="0"/>
              </a:spcBef>
            </a:pPr>
            <a:r>
              <a:rPr lang="sv-SE" sz="3000" spc="0" baseline="0">
                <a:solidFill>
                  <a:schemeClr val="bg1"/>
                </a:solidFill>
                <a:latin typeface="+mj-lt"/>
              </a:rPr>
              <a:t>Facket för kultur,</a:t>
            </a:r>
          </a:p>
          <a:p>
            <a:pPr>
              <a:lnSpc>
                <a:spcPct val="140000"/>
              </a:lnSpc>
              <a:spcBef>
                <a:spcPts val="0"/>
              </a:spcBef>
            </a:pPr>
            <a:r>
              <a:rPr lang="sv-SE" sz="3000" spc="0" baseline="0">
                <a:solidFill>
                  <a:schemeClr val="bg1"/>
                </a:solidFill>
                <a:latin typeface="+mj-lt"/>
              </a:rPr>
              <a:t>kommunikation </a:t>
            </a:r>
          </a:p>
          <a:p>
            <a:pPr>
              <a:lnSpc>
                <a:spcPct val="140000"/>
              </a:lnSpc>
              <a:spcBef>
                <a:spcPts val="0"/>
              </a:spcBef>
            </a:pPr>
            <a:r>
              <a:rPr lang="sv-SE" sz="3000" spc="0" baseline="0">
                <a:solidFill>
                  <a:schemeClr val="bg1"/>
                </a:solidFill>
                <a:latin typeface="+mj-lt"/>
              </a:rPr>
              <a:t>och kreativ sektor</a:t>
            </a:r>
          </a:p>
        </p:txBody>
      </p:sp>
    </p:spTree>
    <p:extLst>
      <p:ext uri="{BB962C8B-B14F-4D97-AF65-F5344CB8AC3E}">
        <p14:creationId xmlns:p14="http://schemas.microsoft.com/office/powerpoint/2010/main" val="154422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1"/>
        </a:solidFill>
        <a:effectLst/>
      </p:bgPr>
    </p:bg>
    <p:spTree>
      <p:nvGrpSpPr>
        <p:cNvPr id="1" name=""/>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B2C701B0-09C7-42A4-964C-B9657ABB4EA0}"/>
              </a:ext>
            </a:extLst>
          </p:cNvPr>
          <p:cNvSpPr>
            <a:spLocks noGrp="1"/>
          </p:cNvSpPr>
          <p:nvPr>
            <p:ph type="body" sz="quarter" idx="14" hasCustomPrompt="1"/>
          </p:nvPr>
        </p:nvSpPr>
        <p:spPr>
          <a:xfrm>
            <a:off x="232457" y="345057"/>
            <a:ext cx="2700534" cy="4511616"/>
          </a:xfrm>
        </p:spPr>
        <p:txBody>
          <a:bodyPr wrap="none">
            <a:noAutofit/>
          </a:bodyPr>
          <a:lstStyle>
            <a:lvl1pPr marL="0" indent="0" algn="r">
              <a:buNone/>
              <a:defRPr sz="30700">
                <a:solidFill>
                  <a:schemeClr val="accent2"/>
                </a:solidFill>
                <a:latin typeface="+mj-lt"/>
              </a:defRPr>
            </a:lvl1pPr>
            <a:lvl2pPr marL="232200" indent="0">
              <a:buNone/>
              <a:defRPr sz="100">
                <a:solidFill>
                  <a:schemeClr val="accent2"/>
                </a:solidFill>
              </a:defRPr>
            </a:lvl2pPr>
            <a:lvl3pPr marL="432000" indent="0">
              <a:buNone/>
              <a:defRPr sz="100">
                <a:solidFill>
                  <a:schemeClr val="accent2"/>
                </a:solidFill>
              </a:defRPr>
            </a:lvl3pPr>
            <a:lvl4pPr marL="669600" indent="0">
              <a:buNone/>
              <a:defRPr sz="100">
                <a:solidFill>
                  <a:schemeClr val="accent2"/>
                </a:solidFill>
              </a:defRPr>
            </a:lvl4pPr>
            <a:lvl5pPr marL="937800" indent="0">
              <a:buNone/>
              <a:defRPr sz="100">
                <a:solidFill>
                  <a:schemeClr val="accent2"/>
                </a:solidFill>
              </a:defRPr>
            </a:lvl5pPr>
          </a:lstStyle>
          <a:p>
            <a:pPr lvl="0"/>
            <a:r>
              <a:rPr lang="sv-SE"/>
              <a:t>x</a:t>
            </a:r>
          </a:p>
        </p:txBody>
      </p:sp>
      <p:sp>
        <p:nvSpPr>
          <p:cNvPr id="7" name="Platshållare för text 6">
            <a:extLst>
              <a:ext uri="{FF2B5EF4-FFF2-40B4-BE49-F238E27FC236}">
                <a16:creationId xmlns:a16="http://schemas.microsoft.com/office/drawing/2014/main" id="{EA1AF7AD-997D-450F-B3F3-1190A788F70B}"/>
              </a:ext>
            </a:extLst>
          </p:cNvPr>
          <p:cNvSpPr>
            <a:spLocks noGrp="1"/>
          </p:cNvSpPr>
          <p:nvPr>
            <p:ph type="body" sz="quarter" idx="13"/>
          </p:nvPr>
        </p:nvSpPr>
        <p:spPr>
          <a:xfrm>
            <a:off x="3637843" y="694372"/>
            <a:ext cx="6614868" cy="5592128"/>
          </a:xfrm>
        </p:spPr>
        <p:txBody>
          <a:bodyPr>
            <a:normAutofit/>
          </a:bodyPr>
          <a:lstStyle>
            <a:lvl1pPr marL="468000" indent="-468000">
              <a:spcBef>
                <a:spcPts val="1600"/>
              </a:spcBef>
              <a:buFont typeface="+mj-lt"/>
              <a:buAutoNum type="arabicPeriod"/>
              <a:defRPr sz="3200" spc="0" baseline="0">
                <a:solidFill>
                  <a:schemeClr val="bg1"/>
                </a:solidFill>
              </a:defRPr>
            </a:lvl1pPr>
            <a:lvl2pPr marL="746550" indent="-514350">
              <a:buFont typeface="+mj-lt"/>
              <a:buAutoNum type="arabicPeriod"/>
              <a:defRPr sz="3200">
                <a:solidFill>
                  <a:schemeClr val="accent3"/>
                </a:solidFill>
              </a:defRPr>
            </a:lvl2pPr>
            <a:lvl3pPr marL="946350" indent="-514350">
              <a:buFont typeface="+mj-lt"/>
              <a:buAutoNum type="arabicPeriod"/>
              <a:defRPr sz="3200">
                <a:solidFill>
                  <a:schemeClr val="accent3"/>
                </a:solidFill>
              </a:defRPr>
            </a:lvl3pPr>
            <a:lvl4pPr marL="1183950" indent="-514350">
              <a:buFont typeface="+mj-lt"/>
              <a:buAutoNum type="arabicPeriod"/>
              <a:defRPr sz="3200">
                <a:solidFill>
                  <a:schemeClr val="accent3"/>
                </a:solidFill>
              </a:defRPr>
            </a:lvl4pPr>
            <a:lvl5pPr marL="1452150" indent="-514350">
              <a:buFont typeface="+mj-lt"/>
              <a:buAutoNum type="arabicPeriod"/>
              <a:defRPr sz="3200">
                <a:solidFill>
                  <a:schemeClr val="accent3"/>
                </a:solidFill>
              </a:defRPr>
            </a:lvl5pPr>
          </a:lstStyle>
          <a:p>
            <a:pPr lvl="0"/>
            <a:r>
              <a:rPr lang="sv-SE"/>
              <a:t>Klicka här för att ändra format på bakgrundstexten</a:t>
            </a:r>
          </a:p>
        </p:txBody>
      </p:sp>
      <p:sp>
        <p:nvSpPr>
          <p:cNvPr id="3" name="Platshållare för datum 2">
            <a:extLst>
              <a:ext uri="{FF2B5EF4-FFF2-40B4-BE49-F238E27FC236}">
                <a16:creationId xmlns:a16="http://schemas.microsoft.com/office/drawing/2014/main" id="{A9C43C41-83D3-45A9-9F42-407525DB4E11}"/>
              </a:ext>
            </a:extLst>
          </p:cNvPr>
          <p:cNvSpPr>
            <a:spLocks noGrp="1"/>
          </p:cNvSpPr>
          <p:nvPr>
            <p:ph type="dt" sz="half" idx="10"/>
          </p:nvPr>
        </p:nvSpPr>
        <p:spPr/>
        <p:txBody>
          <a:bodyPr/>
          <a:lstStyle>
            <a:lvl1pPr>
              <a:defRPr>
                <a:solidFill>
                  <a:schemeClr val="bg1"/>
                </a:solidFill>
              </a:defRPr>
            </a:lvl1pPr>
          </a:lstStyle>
          <a:p>
            <a:fld id="{CB6528BE-7523-4B5F-B8BA-F254C2115E8F}" type="datetime1">
              <a:rPr lang="sv-SE" smtClean="0"/>
              <a:t>2023-08-29</a:t>
            </a:fld>
            <a:endParaRPr lang="sv-SE"/>
          </a:p>
        </p:txBody>
      </p:sp>
      <p:sp>
        <p:nvSpPr>
          <p:cNvPr id="4" name="Platshållare för sidfot 3">
            <a:extLst>
              <a:ext uri="{FF2B5EF4-FFF2-40B4-BE49-F238E27FC236}">
                <a16:creationId xmlns:a16="http://schemas.microsoft.com/office/drawing/2014/main" id="{9548A253-9F2D-47C9-8C46-F028F00484A0}"/>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D16CAFFD-36BB-46E0-ADF4-31779FA543E4}"/>
              </a:ext>
            </a:extLst>
          </p:cNvPr>
          <p:cNvSpPr>
            <a:spLocks noGrp="1"/>
          </p:cNvSpPr>
          <p:nvPr>
            <p:ph type="sldNum" sz="quarter" idx="12"/>
          </p:nvPr>
        </p:nvSpPr>
        <p:spPr/>
        <p:txBody>
          <a:bodyPr/>
          <a:lstStyle>
            <a:lvl1pPr>
              <a:defRPr>
                <a:solidFill>
                  <a:schemeClr val="bg1"/>
                </a:solidFill>
              </a:defRPr>
            </a:lvl1pPr>
          </a:lstStyle>
          <a:p>
            <a:fld id="{D5D9778C-AA92-43D3-A0DB-3A5213DD9128}" type="slidenum">
              <a:rPr lang="sv-SE" smtClean="0"/>
              <a:pPr/>
              <a:t>‹#›</a:t>
            </a:fld>
            <a:endParaRPr lang="sv-SE"/>
          </a:p>
        </p:txBody>
      </p:sp>
      <p:pic>
        <p:nvPicPr>
          <p:cNvPr id="6" name="Bildobjekt 5">
            <a:extLst>
              <a:ext uri="{FF2B5EF4-FFF2-40B4-BE49-F238E27FC236}">
                <a16:creationId xmlns:a16="http://schemas.microsoft.com/office/drawing/2014/main" id="{67939BF2-AAA3-485F-A7E4-B41C1C5B9FA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394914" y="5419049"/>
            <a:ext cx="1079122" cy="720427"/>
          </a:xfrm>
          <a:prstGeom prst="rect">
            <a:avLst/>
          </a:prstGeom>
        </p:spPr>
      </p:pic>
    </p:spTree>
    <p:extLst>
      <p:ext uri="{BB962C8B-B14F-4D97-AF65-F5344CB8AC3E}">
        <p14:creationId xmlns:p14="http://schemas.microsoft.com/office/powerpoint/2010/main" val="1364348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opbild">
    <p:bg>
      <p:bgPr>
        <a:solidFill>
          <a:schemeClr val="accent1"/>
        </a:solidFill>
        <a:effectLst/>
      </p:bgPr>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D68CBA2-4D9B-4AFF-B8A1-181779FB992E}"/>
              </a:ext>
            </a:extLst>
          </p:cNvPr>
          <p:cNvSpPr>
            <a:spLocks noGrp="1"/>
          </p:cNvSpPr>
          <p:nvPr>
            <p:ph type="dt" sz="half" idx="10"/>
          </p:nvPr>
        </p:nvSpPr>
        <p:spPr/>
        <p:txBody>
          <a:bodyPr/>
          <a:lstStyle>
            <a:lvl1pPr>
              <a:defRPr>
                <a:solidFill>
                  <a:schemeClr val="bg1"/>
                </a:solidFill>
              </a:defRPr>
            </a:lvl1pPr>
          </a:lstStyle>
          <a:p>
            <a:fld id="{BF8648E4-EF32-4425-8C22-16E546DE5034}" type="datetime1">
              <a:rPr lang="sv-SE" smtClean="0"/>
              <a:t>2023-08-29</a:t>
            </a:fld>
            <a:endParaRPr lang="sv-SE"/>
          </a:p>
        </p:txBody>
      </p:sp>
      <p:sp>
        <p:nvSpPr>
          <p:cNvPr id="4" name="Platshållare för sidfot 3">
            <a:extLst>
              <a:ext uri="{FF2B5EF4-FFF2-40B4-BE49-F238E27FC236}">
                <a16:creationId xmlns:a16="http://schemas.microsoft.com/office/drawing/2014/main" id="{FA82DD9A-9F7D-4EF3-9BE6-2FAC201DECB5}"/>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E9BA606-7AE1-4AC7-976A-2AC207DDCADB}"/>
              </a:ext>
            </a:extLst>
          </p:cNvPr>
          <p:cNvSpPr>
            <a:spLocks noGrp="1"/>
          </p:cNvSpPr>
          <p:nvPr>
            <p:ph type="sldNum" sz="quarter" idx="12"/>
          </p:nvPr>
        </p:nvSpPr>
        <p:spPr/>
        <p:txBody>
          <a:bodyPr/>
          <a:lstStyle>
            <a:lvl1pPr>
              <a:defRPr>
                <a:solidFill>
                  <a:schemeClr val="bg1"/>
                </a:solidFill>
              </a:defRPr>
            </a:lvl1pPr>
          </a:lstStyle>
          <a:p>
            <a:fld id="{D5D9778C-AA92-43D3-A0DB-3A5213DD9128}" type="slidenum">
              <a:rPr lang="sv-SE" smtClean="0"/>
              <a:pPr/>
              <a:t>‹#›</a:t>
            </a:fld>
            <a:endParaRPr lang="sv-SE"/>
          </a:p>
        </p:txBody>
      </p:sp>
      <p:pic>
        <p:nvPicPr>
          <p:cNvPr id="2" name="Bildobjekt 1">
            <a:extLst>
              <a:ext uri="{FF2B5EF4-FFF2-40B4-BE49-F238E27FC236}">
                <a16:creationId xmlns:a16="http://schemas.microsoft.com/office/drawing/2014/main" id="{AA06B8BB-9A0E-41D0-A568-001763FF291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593200" y="4222511"/>
            <a:ext cx="2880000" cy="1922702"/>
          </a:xfrm>
          <a:prstGeom prst="rect">
            <a:avLst/>
          </a:prstGeom>
        </p:spPr>
      </p:pic>
      <p:sp>
        <p:nvSpPr>
          <p:cNvPr id="9" name="textruta 8">
            <a:extLst>
              <a:ext uri="{FF2B5EF4-FFF2-40B4-BE49-F238E27FC236}">
                <a16:creationId xmlns:a16="http://schemas.microsoft.com/office/drawing/2014/main" id="{5BEFFE03-DB26-4A7B-84A9-04E10C0A038B}"/>
              </a:ext>
            </a:extLst>
          </p:cNvPr>
          <p:cNvSpPr txBox="1"/>
          <p:nvPr userDrawn="1"/>
        </p:nvSpPr>
        <p:spPr>
          <a:xfrm>
            <a:off x="712788" y="518484"/>
            <a:ext cx="4973054" cy="1892826"/>
          </a:xfrm>
          <a:prstGeom prst="rect">
            <a:avLst/>
          </a:prstGeom>
          <a:noFill/>
        </p:spPr>
        <p:txBody>
          <a:bodyPr wrap="square" lIns="0" tIns="0" rIns="0" bIns="0" rtlCol="0">
            <a:spAutoFit/>
          </a:bodyPr>
          <a:lstStyle/>
          <a:p>
            <a:pPr>
              <a:lnSpc>
                <a:spcPct val="140000"/>
              </a:lnSpc>
              <a:spcBef>
                <a:spcPts val="0"/>
              </a:spcBef>
            </a:pPr>
            <a:r>
              <a:rPr lang="sv-SE" sz="3000" spc="0" baseline="0">
                <a:solidFill>
                  <a:schemeClr val="bg1"/>
                </a:solidFill>
                <a:latin typeface="+mj-lt"/>
              </a:rPr>
              <a:t>Facket för kultur,</a:t>
            </a:r>
          </a:p>
          <a:p>
            <a:pPr>
              <a:lnSpc>
                <a:spcPct val="140000"/>
              </a:lnSpc>
              <a:spcBef>
                <a:spcPts val="0"/>
              </a:spcBef>
            </a:pPr>
            <a:r>
              <a:rPr lang="sv-SE" sz="3000" spc="0" baseline="0">
                <a:solidFill>
                  <a:schemeClr val="bg1"/>
                </a:solidFill>
                <a:latin typeface="+mj-lt"/>
              </a:rPr>
              <a:t>kommunikation </a:t>
            </a:r>
          </a:p>
          <a:p>
            <a:pPr>
              <a:lnSpc>
                <a:spcPct val="140000"/>
              </a:lnSpc>
              <a:spcBef>
                <a:spcPts val="0"/>
              </a:spcBef>
            </a:pPr>
            <a:r>
              <a:rPr lang="sv-SE" sz="3000" spc="0" baseline="0">
                <a:solidFill>
                  <a:schemeClr val="bg1"/>
                </a:solidFill>
                <a:latin typeface="+mj-lt"/>
              </a:rPr>
              <a:t>och kreativ sektor</a:t>
            </a:r>
          </a:p>
        </p:txBody>
      </p:sp>
    </p:spTree>
    <p:extLst>
      <p:ext uri="{BB962C8B-B14F-4D97-AF65-F5344CB8AC3E}">
        <p14:creationId xmlns:p14="http://schemas.microsoft.com/office/powerpoint/2010/main" val="2293193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Rubrik och innehåll">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42D55-A62E-4FA8-A99D-55BBF53FBCF6}"/>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27E472D9-86D6-4082-A144-CAAC04B8F11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19D8DD-864C-4ED9-805C-3C86C7FD8BC5}"/>
              </a:ext>
            </a:extLst>
          </p:cNvPr>
          <p:cNvSpPr>
            <a:spLocks noGrp="1"/>
          </p:cNvSpPr>
          <p:nvPr>
            <p:ph type="dt" sz="half" idx="10"/>
          </p:nvPr>
        </p:nvSpPr>
        <p:spPr/>
        <p:txBody>
          <a:bodyPr/>
          <a:lstStyle/>
          <a:p>
            <a:fld id="{4362B46B-25AE-439A-9898-F30F81E53A8C}" type="datetime1">
              <a:rPr lang="sv-SE" smtClean="0"/>
              <a:t>2023-08-29</a:t>
            </a:fld>
            <a:endParaRPr lang="sv-SE"/>
          </a:p>
        </p:txBody>
      </p:sp>
      <p:sp>
        <p:nvSpPr>
          <p:cNvPr id="5" name="Platshållare för sidfot 4">
            <a:extLst>
              <a:ext uri="{FF2B5EF4-FFF2-40B4-BE49-F238E27FC236}">
                <a16:creationId xmlns:a16="http://schemas.microsoft.com/office/drawing/2014/main" id="{55BEC531-AE19-461E-92F3-A9B7435DEBD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86888D-B9D9-4686-8734-9E0602872FA9}"/>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938557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rgbClr val="CED2F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EF42D55-A62E-4FA8-A99D-55BBF53FBCF6}"/>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27E472D9-86D6-4082-A144-CAAC04B8F11E}"/>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119D8DD-864C-4ED9-805C-3C86C7FD8BC5}"/>
              </a:ext>
            </a:extLst>
          </p:cNvPr>
          <p:cNvSpPr>
            <a:spLocks noGrp="1"/>
          </p:cNvSpPr>
          <p:nvPr>
            <p:ph type="dt" sz="half" idx="10"/>
          </p:nvPr>
        </p:nvSpPr>
        <p:spPr/>
        <p:txBody>
          <a:bodyPr/>
          <a:lstStyle/>
          <a:p>
            <a:fld id="{ADFC2147-AA2C-4420-B468-5D68A4C22093}" type="datetime1">
              <a:rPr lang="sv-SE" smtClean="0"/>
              <a:t>2023-08-29</a:t>
            </a:fld>
            <a:endParaRPr lang="sv-SE"/>
          </a:p>
        </p:txBody>
      </p:sp>
      <p:sp>
        <p:nvSpPr>
          <p:cNvPr id="5" name="Platshållare för sidfot 4">
            <a:extLst>
              <a:ext uri="{FF2B5EF4-FFF2-40B4-BE49-F238E27FC236}">
                <a16:creationId xmlns:a16="http://schemas.microsoft.com/office/drawing/2014/main" id="{55BEC531-AE19-461E-92F3-A9B7435DEBD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C86888D-B9D9-4686-8734-9E0602872FA9}"/>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2558696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vå delar">
    <p:bg>
      <p:bgPr>
        <a:solidFill>
          <a:srgbClr val="CED2FE"/>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CA170A-2BEF-4E94-9B56-3363F0212395}"/>
              </a:ext>
            </a:extLst>
          </p:cNvPr>
          <p:cNvSpPr>
            <a:spLocks noGrp="1"/>
          </p:cNvSpPr>
          <p:nvPr>
            <p:ph type="title"/>
          </p:nvPr>
        </p:nvSpPr>
        <p:spPr>
          <a:xfrm>
            <a:off x="720000" y="661446"/>
            <a:ext cx="8640000" cy="1548000"/>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0557EE09-16CA-4E5E-AA86-0D70728FBBDE}"/>
              </a:ext>
            </a:extLst>
          </p:cNvPr>
          <p:cNvSpPr>
            <a:spLocks noGrp="1"/>
          </p:cNvSpPr>
          <p:nvPr>
            <p:ph sz="half" idx="1"/>
          </p:nvPr>
        </p:nvSpPr>
        <p:spPr>
          <a:xfrm>
            <a:off x="720000" y="2253516"/>
            <a:ext cx="414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7573144-7684-4BDD-8161-D6D9AA082504}"/>
              </a:ext>
            </a:extLst>
          </p:cNvPr>
          <p:cNvSpPr>
            <a:spLocks noGrp="1"/>
          </p:cNvSpPr>
          <p:nvPr>
            <p:ph sz="half" idx="2"/>
          </p:nvPr>
        </p:nvSpPr>
        <p:spPr>
          <a:xfrm>
            <a:off x="5235220" y="2253600"/>
            <a:ext cx="4140000" cy="3888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36809D9-E3BD-4F18-87AA-088FB8A72B6E}"/>
              </a:ext>
            </a:extLst>
          </p:cNvPr>
          <p:cNvSpPr>
            <a:spLocks noGrp="1"/>
          </p:cNvSpPr>
          <p:nvPr>
            <p:ph type="dt" sz="half" idx="10"/>
          </p:nvPr>
        </p:nvSpPr>
        <p:spPr/>
        <p:txBody>
          <a:bodyPr/>
          <a:lstStyle/>
          <a:p>
            <a:fld id="{E2B442EE-710E-4D55-8D15-5DF1C50A3872}" type="datetime1">
              <a:rPr lang="sv-SE" smtClean="0"/>
              <a:t>2023-08-29</a:t>
            </a:fld>
            <a:endParaRPr lang="sv-SE"/>
          </a:p>
        </p:txBody>
      </p:sp>
      <p:sp>
        <p:nvSpPr>
          <p:cNvPr id="6" name="Platshållare för sidfot 5">
            <a:extLst>
              <a:ext uri="{FF2B5EF4-FFF2-40B4-BE49-F238E27FC236}">
                <a16:creationId xmlns:a16="http://schemas.microsoft.com/office/drawing/2014/main" id="{516F5431-B803-4FE4-8ED1-C02710CC3E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FDFF816-703E-4266-A942-E1297BF0C0AC}"/>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25908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höger">
    <p:bg>
      <p:bgPr>
        <a:solidFill>
          <a:srgbClr val="CED2FE"/>
        </a:solidFill>
        <a:effectLst/>
      </p:bgPr>
    </p:bg>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1321B25D-6CE9-460E-9E32-55FEF5FB77F4}"/>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14626617-5170-4845-9CA6-6FE681C1FCDC}"/>
              </a:ext>
            </a:extLst>
          </p:cNvPr>
          <p:cNvSpPr>
            <a:spLocks noGrp="1"/>
          </p:cNvSpPr>
          <p:nvPr>
            <p:ph idx="1"/>
          </p:nvPr>
        </p:nvSpPr>
        <p:spPr>
          <a:xfrm>
            <a:off x="720000" y="2253516"/>
            <a:ext cx="4140000" cy="3888000"/>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51E78B0F-0B64-483D-A44A-80EBFA3890A4}"/>
              </a:ext>
            </a:extLst>
          </p:cNvPr>
          <p:cNvSpPr>
            <a:spLocks noGrp="1"/>
          </p:cNvSpPr>
          <p:nvPr>
            <p:ph type="pic" sz="quarter" idx="13"/>
          </p:nvPr>
        </p:nvSpPr>
        <p:spPr>
          <a:xfrm>
            <a:off x="5519430" y="2297659"/>
            <a:ext cx="3852000" cy="3852000"/>
          </a:xfrm>
          <a:solidFill>
            <a:schemeClr val="bg1">
              <a:lumMod val="85000"/>
            </a:schemeClr>
          </a:solidFill>
        </p:spPr>
        <p:txBody>
          <a:bodyPr/>
          <a:lstStyle>
            <a:lvl1pPr marL="0" indent="0" algn="ctr">
              <a:buNone/>
              <a:defRPr/>
            </a:lvl1pPr>
          </a:lstStyle>
          <a:p>
            <a:r>
              <a:rPr lang="sv-SE"/>
              <a:t>Klicka på ikonen för att lägga till en bild</a:t>
            </a:r>
          </a:p>
        </p:txBody>
      </p:sp>
      <p:sp>
        <p:nvSpPr>
          <p:cNvPr id="5" name="Platshållare för datum 4">
            <a:extLst>
              <a:ext uri="{FF2B5EF4-FFF2-40B4-BE49-F238E27FC236}">
                <a16:creationId xmlns:a16="http://schemas.microsoft.com/office/drawing/2014/main" id="{18F27AD4-09C2-4C2C-ABB6-05568A5F7CA7}"/>
              </a:ext>
            </a:extLst>
          </p:cNvPr>
          <p:cNvSpPr>
            <a:spLocks noGrp="1"/>
          </p:cNvSpPr>
          <p:nvPr>
            <p:ph type="dt" sz="half" idx="10"/>
          </p:nvPr>
        </p:nvSpPr>
        <p:spPr/>
        <p:txBody>
          <a:bodyPr/>
          <a:lstStyle/>
          <a:p>
            <a:fld id="{5B4E94D3-B56D-4CF1-AC49-F9B287D37D46}" type="datetime1">
              <a:rPr lang="sv-SE" smtClean="0"/>
              <a:t>2023-08-29</a:t>
            </a:fld>
            <a:endParaRPr lang="sv-SE"/>
          </a:p>
        </p:txBody>
      </p:sp>
      <p:sp>
        <p:nvSpPr>
          <p:cNvPr id="6" name="Platshållare för sidfot 5">
            <a:extLst>
              <a:ext uri="{FF2B5EF4-FFF2-40B4-BE49-F238E27FC236}">
                <a16:creationId xmlns:a16="http://schemas.microsoft.com/office/drawing/2014/main" id="{46250A6E-1614-4C34-9F31-D8863A25D77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87F0F9E-4069-4C88-92AA-15FD83B2F8AF}"/>
              </a:ext>
            </a:extLst>
          </p:cNvPr>
          <p:cNvSpPr>
            <a:spLocks noGrp="1"/>
          </p:cNvSpPr>
          <p:nvPr>
            <p:ph type="sldNum" sz="quarter" idx="12"/>
          </p:nvPr>
        </p:nvSpPr>
        <p:spPr/>
        <p:txBody>
          <a:bodyPr/>
          <a:lstStyle/>
          <a:p>
            <a:fld id="{D5D9778C-AA92-43D3-A0DB-3A5213DD9128}" type="slidenum">
              <a:rPr lang="sv-SE" smtClean="0"/>
              <a:t>‹#›</a:t>
            </a:fld>
            <a:endParaRPr lang="sv-SE"/>
          </a:p>
        </p:txBody>
      </p:sp>
    </p:spTree>
    <p:extLst>
      <p:ext uri="{BB962C8B-B14F-4D97-AF65-F5344CB8AC3E}">
        <p14:creationId xmlns:p14="http://schemas.microsoft.com/office/powerpoint/2010/main" val="641141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3.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18E5DB6-5EE6-4349-9A17-65EB1E2AA93E}"/>
              </a:ext>
            </a:extLst>
          </p:cNvPr>
          <p:cNvSpPr>
            <a:spLocks noGrp="1"/>
          </p:cNvSpPr>
          <p:nvPr>
            <p:ph type="title"/>
          </p:nvPr>
        </p:nvSpPr>
        <p:spPr>
          <a:xfrm>
            <a:off x="720000" y="661446"/>
            <a:ext cx="8640000" cy="1548000"/>
          </a:xfrm>
          <a:prstGeom prst="rect">
            <a:avLst/>
          </a:prstGeom>
        </p:spPr>
        <p:txBody>
          <a:bodyPr vert="horz" lIns="0" tIns="0" rIns="0" bIns="0" rtlCol="0" anchor="t">
            <a:noAutofit/>
          </a:bodyPr>
          <a:lstStyle/>
          <a:p>
            <a:r>
              <a:rPr lang="sv-SE"/>
              <a:t>Klicka här för att ändra format</a:t>
            </a:r>
          </a:p>
        </p:txBody>
      </p:sp>
      <p:sp>
        <p:nvSpPr>
          <p:cNvPr id="3" name="Platshållare för text 2">
            <a:extLst>
              <a:ext uri="{FF2B5EF4-FFF2-40B4-BE49-F238E27FC236}">
                <a16:creationId xmlns:a16="http://schemas.microsoft.com/office/drawing/2014/main" id="{5A98B26D-61BF-4278-B1B6-2ED9873F084E}"/>
              </a:ext>
            </a:extLst>
          </p:cNvPr>
          <p:cNvSpPr>
            <a:spLocks noGrp="1"/>
          </p:cNvSpPr>
          <p:nvPr>
            <p:ph type="body" idx="1"/>
          </p:nvPr>
        </p:nvSpPr>
        <p:spPr>
          <a:xfrm>
            <a:off x="720000" y="2253516"/>
            <a:ext cx="8639999" cy="3888000"/>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941871-C14F-4F7D-8A3B-A6F264B48642}"/>
              </a:ext>
            </a:extLst>
          </p:cNvPr>
          <p:cNvSpPr>
            <a:spLocks noGrp="1"/>
          </p:cNvSpPr>
          <p:nvPr>
            <p:ph type="dt" sz="half" idx="2"/>
          </p:nvPr>
        </p:nvSpPr>
        <p:spPr>
          <a:xfrm>
            <a:off x="719999" y="6394553"/>
            <a:ext cx="936000" cy="216000"/>
          </a:xfrm>
          <a:prstGeom prst="rect">
            <a:avLst/>
          </a:prstGeom>
        </p:spPr>
        <p:txBody>
          <a:bodyPr vert="horz" lIns="0" tIns="0" rIns="0" bIns="0" rtlCol="0" anchor="ctr"/>
          <a:lstStyle>
            <a:lvl1pPr algn="l">
              <a:defRPr sz="1000">
                <a:solidFill>
                  <a:schemeClr val="bg1"/>
                </a:solidFill>
                <a:latin typeface="Sofia Pro Regular" panose="020B0000000000000000" pitchFamily="34" charset="0"/>
              </a:defRPr>
            </a:lvl1pPr>
          </a:lstStyle>
          <a:p>
            <a:fld id="{AE39FBA7-2988-413B-82AF-452BA67B6FFB}" type="datetime1">
              <a:rPr lang="sv-SE" smtClean="0"/>
              <a:t>2023-08-29</a:t>
            </a:fld>
            <a:endParaRPr lang="sv-SE"/>
          </a:p>
        </p:txBody>
      </p:sp>
      <p:sp>
        <p:nvSpPr>
          <p:cNvPr id="5" name="Platshållare för sidfot 4">
            <a:extLst>
              <a:ext uri="{FF2B5EF4-FFF2-40B4-BE49-F238E27FC236}">
                <a16:creationId xmlns:a16="http://schemas.microsoft.com/office/drawing/2014/main" id="{2E06CA2D-1E88-45C1-B39D-482859CCBEEA}"/>
              </a:ext>
            </a:extLst>
          </p:cNvPr>
          <p:cNvSpPr>
            <a:spLocks noGrp="1"/>
          </p:cNvSpPr>
          <p:nvPr>
            <p:ph type="ftr" sz="quarter" idx="3"/>
          </p:nvPr>
        </p:nvSpPr>
        <p:spPr>
          <a:xfrm>
            <a:off x="1764000" y="6393600"/>
            <a:ext cx="4320000" cy="216000"/>
          </a:xfrm>
          <a:prstGeom prst="rect">
            <a:avLst/>
          </a:prstGeom>
        </p:spPr>
        <p:txBody>
          <a:bodyPr vert="horz" lIns="0" tIns="0" rIns="0" bIns="0" rtlCol="0" anchor="ctr"/>
          <a:lstStyle>
            <a:lvl1pPr algn="l">
              <a:defRPr sz="1000">
                <a:solidFill>
                  <a:schemeClr val="bg1"/>
                </a:solidFill>
                <a:latin typeface="Sofia Pro Regular" panose="020B0000000000000000" pitchFamily="34" charset="0"/>
              </a:defRPr>
            </a:lvl1pPr>
          </a:lstStyle>
          <a:p>
            <a:endParaRPr lang="sv-SE"/>
          </a:p>
        </p:txBody>
      </p:sp>
      <p:sp>
        <p:nvSpPr>
          <p:cNvPr id="6" name="Platshållare för bildnummer 5">
            <a:extLst>
              <a:ext uri="{FF2B5EF4-FFF2-40B4-BE49-F238E27FC236}">
                <a16:creationId xmlns:a16="http://schemas.microsoft.com/office/drawing/2014/main" id="{F355497E-DE52-479F-B4EF-60EE89D789CB}"/>
              </a:ext>
            </a:extLst>
          </p:cNvPr>
          <p:cNvSpPr>
            <a:spLocks noGrp="1"/>
          </p:cNvSpPr>
          <p:nvPr>
            <p:ph type="sldNum" sz="quarter" idx="4"/>
          </p:nvPr>
        </p:nvSpPr>
        <p:spPr>
          <a:xfrm>
            <a:off x="10393200" y="6393600"/>
            <a:ext cx="1080000" cy="216000"/>
          </a:xfrm>
          <a:prstGeom prst="rect">
            <a:avLst/>
          </a:prstGeom>
        </p:spPr>
        <p:txBody>
          <a:bodyPr vert="horz" lIns="0" tIns="0" rIns="0" bIns="0" rtlCol="0" anchor="ctr"/>
          <a:lstStyle>
            <a:lvl1pPr algn="r">
              <a:defRPr sz="1000">
                <a:solidFill>
                  <a:schemeClr val="bg1"/>
                </a:solidFill>
                <a:latin typeface="Sofia Pro Regular" panose="020B0000000000000000" pitchFamily="34" charset="0"/>
              </a:defRPr>
            </a:lvl1pPr>
          </a:lstStyle>
          <a:p>
            <a:fld id="{D5D9778C-AA92-43D3-A0DB-3A5213DD9128}" type="slidenum">
              <a:rPr lang="sv-SE" smtClean="0"/>
              <a:pPr/>
              <a:t>‹#›</a:t>
            </a:fld>
            <a:endParaRPr lang="sv-SE"/>
          </a:p>
        </p:txBody>
      </p:sp>
      <p:pic>
        <p:nvPicPr>
          <p:cNvPr id="9" name="Bildobjekt 8">
            <a:extLst>
              <a:ext uri="{FF2B5EF4-FFF2-40B4-BE49-F238E27FC236}">
                <a16:creationId xmlns:a16="http://schemas.microsoft.com/office/drawing/2014/main" id="{F69AD2D9-9085-4E7F-9845-224876D2BA24}"/>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0393959" y="5421517"/>
            <a:ext cx="1078480" cy="719999"/>
          </a:xfrm>
          <a:prstGeom prst="rect">
            <a:avLst/>
          </a:prstGeom>
        </p:spPr>
      </p:pic>
    </p:spTree>
    <p:extLst>
      <p:ext uri="{BB962C8B-B14F-4D97-AF65-F5344CB8AC3E}">
        <p14:creationId xmlns:p14="http://schemas.microsoft.com/office/powerpoint/2010/main" val="1978495859"/>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2" r:id="rId4"/>
    <p:sldLayoutId id="2147483663" r:id="rId5"/>
    <p:sldLayoutId id="2147483723" r:id="rId6"/>
  </p:sldLayoutIdLst>
  <p:hf sldNum="0" hdr="0"/>
  <p:txStyles>
    <p:titleStyle>
      <a:lvl1pPr algn="l" defTabSz="914400" rtl="0" eaLnBrk="1" latinLnBrk="0" hangingPunct="1">
        <a:lnSpc>
          <a:spcPct val="95000"/>
        </a:lnSpc>
        <a:spcBef>
          <a:spcPct val="0"/>
        </a:spcBef>
        <a:buNone/>
        <a:defRPr sz="5200" kern="1200" spc="-8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900"/>
        </a:spcBef>
        <a:buClr>
          <a:schemeClr val="accent2"/>
        </a:buClr>
        <a:buFont typeface="Arial" panose="020B0604020202020204" pitchFamily="34" charset="0"/>
        <a:buChar char="•"/>
        <a:defRPr sz="2000" kern="1200" spc="-30" baseline="0">
          <a:solidFill>
            <a:schemeClr val="bg1"/>
          </a:solidFill>
          <a:latin typeface="+mn-lt"/>
          <a:ea typeface="+mn-ea"/>
          <a:cs typeface="+mn-cs"/>
        </a:defRPr>
      </a:lvl1pPr>
      <a:lvl2pPr marL="460800" indent="-228600" algn="l" defTabSz="914400" rtl="0" eaLnBrk="1" latinLnBrk="0" hangingPunct="1">
        <a:lnSpc>
          <a:spcPct val="90000"/>
        </a:lnSpc>
        <a:spcBef>
          <a:spcPts val="900"/>
        </a:spcBef>
        <a:buClr>
          <a:schemeClr val="accent2"/>
        </a:buClr>
        <a:buFont typeface="Sofia Pro Semi Bold" panose="020B0000000000000000" pitchFamily="34" charset="0"/>
        <a:buChar char="−"/>
        <a:defRPr sz="2000" kern="1200" spc="-30" baseline="0">
          <a:solidFill>
            <a:schemeClr val="bg1"/>
          </a:solidFill>
          <a:latin typeface="+mn-lt"/>
          <a:ea typeface="+mn-ea"/>
          <a:cs typeface="+mn-cs"/>
        </a:defRPr>
      </a:lvl2pPr>
      <a:lvl3pPr marL="662400" indent="-230400" algn="l" defTabSz="914400" rtl="0" eaLnBrk="1" latinLnBrk="0" hangingPunct="1">
        <a:lnSpc>
          <a:spcPct val="90000"/>
        </a:lnSpc>
        <a:spcBef>
          <a:spcPts val="900"/>
        </a:spcBef>
        <a:buClr>
          <a:schemeClr val="accent2"/>
        </a:buClr>
        <a:buSzPct val="80000"/>
        <a:buFont typeface="Symbol" panose="05050102010706020507" pitchFamily="18" charset="2"/>
        <a:buChar char=""/>
        <a:defRPr sz="2000" kern="1200" spc="-30" baseline="0">
          <a:solidFill>
            <a:schemeClr val="bg1"/>
          </a:solidFill>
          <a:latin typeface="+mn-lt"/>
          <a:ea typeface="+mn-ea"/>
          <a:cs typeface="+mn-cs"/>
        </a:defRPr>
      </a:lvl3pPr>
      <a:lvl4pPr marL="900000" indent="-230400" algn="l" defTabSz="914400" rtl="0" eaLnBrk="1" latinLnBrk="0" hangingPunct="1">
        <a:lnSpc>
          <a:spcPct val="90000"/>
        </a:lnSpc>
        <a:spcBef>
          <a:spcPts val="900"/>
        </a:spcBef>
        <a:buClr>
          <a:schemeClr val="accent2"/>
        </a:buClr>
        <a:buFont typeface="Sofia Pro Semi Bold" panose="020B0000000000000000" pitchFamily="34" charset="0"/>
        <a:buChar char="−"/>
        <a:defRPr sz="2000" kern="1200" spc="-30" baseline="0">
          <a:solidFill>
            <a:schemeClr val="bg1"/>
          </a:solidFill>
          <a:latin typeface="+mn-lt"/>
          <a:ea typeface="+mn-ea"/>
          <a:cs typeface="+mn-cs"/>
        </a:defRPr>
      </a:lvl4pPr>
      <a:lvl5pPr marL="1166400" indent="-228600" algn="l" defTabSz="914400" rtl="0" eaLnBrk="1" latinLnBrk="0" hangingPunct="1">
        <a:lnSpc>
          <a:spcPct val="90000"/>
        </a:lnSpc>
        <a:spcBef>
          <a:spcPts val="900"/>
        </a:spcBef>
        <a:buClr>
          <a:schemeClr val="accent2"/>
        </a:buClr>
        <a:buSzPct val="80000"/>
        <a:buFont typeface="Symbol" panose="05050102010706020507" pitchFamily="18" charset="2"/>
        <a:buChar char="°"/>
        <a:defRPr sz="2000" kern="1200" spc="-3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49" userDrawn="1">
          <p15:clr>
            <a:srgbClr val="F26B43"/>
          </p15:clr>
        </p15:guide>
        <p15:guide id="4" pos="5904">
          <p15:clr>
            <a:srgbClr val="F26B43"/>
          </p15:clr>
        </p15:guide>
        <p15:guide id="5" orient="horz" pos="459">
          <p15:clr>
            <a:srgbClr val="F26B43"/>
          </p15:clr>
        </p15:guide>
        <p15:guide id="6" orient="horz" pos="3871" userDrawn="1">
          <p15:clr>
            <a:srgbClr val="F26B43"/>
          </p15:clr>
        </p15:guide>
        <p15:guide id="7" orient="horz" pos="14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ED2FE"/>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18E5DB6-5EE6-4349-9A17-65EB1E2AA93E}"/>
              </a:ext>
            </a:extLst>
          </p:cNvPr>
          <p:cNvSpPr>
            <a:spLocks noGrp="1"/>
          </p:cNvSpPr>
          <p:nvPr>
            <p:ph type="title"/>
          </p:nvPr>
        </p:nvSpPr>
        <p:spPr>
          <a:xfrm>
            <a:off x="720000" y="661446"/>
            <a:ext cx="8640000" cy="1548000"/>
          </a:xfrm>
          <a:prstGeom prst="rect">
            <a:avLst/>
          </a:prstGeom>
        </p:spPr>
        <p:txBody>
          <a:bodyPr vert="horz" lIns="0" tIns="0" rIns="0" bIns="0" rtlCol="0" anchor="t">
            <a:noAutofit/>
          </a:bodyPr>
          <a:lstStyle/>
          <a:p>
            <a:r>
              <a:rPr lang="sv-SE"/>
              <a:t>Klicka här för att ändra format</a:t>
            </a:r>
          </a:p>
        </p:txBody>
      </p:sp>
      <p:sp>
        <p:nvSpPr>
          <p:cNvPr id="3" name="Platshållare för text 2">
            <a:extLst>
              <a:ext uri="{FF2B5EF4-FFF2-40B4-BE49-F238E27FC236}">
                <a16:creationId xmlns:a16="http://schemas.microsoft.com/office/drawing/2014/main" id="{5A98B26D-61BF-4278-B1B6-2ED9873F084E}"/>
              </a:ext>
            </a:extLst>
          </p:cNvPr>
          <p:cNvSpPr>
            <a:spLocks noGrp="1"/>
          </p:cNvSpPr>
          <p:nvPr>
            <p:ph type="body" idx="1"/>
          </p:nvPr>
        </p:nvSpPr>
        <p:spPr>
          <a:xfrm>
            <a:off x="720000" y="2253516"/>
            <a:ext cx="8639999" cy="3888000"/>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941871-C14F-4F7D-8A3B-A6F264B48642}"/>
              </a:ext>
            </a:extLst>
          </p:cNvPr>
          <p:cNvSpPr>
            <a:spLocks noGrp="1"/>
          </p:cNvSpPr>
          <p:nvPr>
            <p:ph type="dt" sz="half" idx="2"/>
          </p:nvPr>
        </p:nvSpPr>
        <p:spPr>
          <a:xfrm>
            <a:off x="719999" y="6394553"/>
            <a:ext cx="936000" cy="216000"/>
          </a:xfrm>
          <a:prstGeom prst="rect">
            <a:avLst/>
          </a:prstGeom>
        </p:spPr>
        <p:txBody>
          <a:bodyPr vert="horz" lIns="0" tIns="0" rIns="0" bIns="0" rtlCol="0" anchor="ctr"/>
          <a:lstStyle>
            <a:lvl1pPr algn="l">
              <a:defRPr sz="1000">
                <a:solidFill>
                  <a:schemeClr val="tx2"/>
                </a:solidFill>
                <a:latin typeface="Sofia Pro Regular" panose="020B0000000000000000" pitchFamily="34" charset="0"/>
              </a:defRPr>
            </a:lvl1pPr>
          </a:lstStyle>
          <a:p>
            <a:fld id="{2F44A45C-6A1D-4415-B604-6422E22C4F47}" type="datetime1">
              <a:rPr lang="sv-SE" smtClean="0"/>
              <a:pPr/>
              <a:t>2023-08-29</a:t>
            </a:fld>
            <a:endParaRPr lang="sv-SE"/>
          </a:p>
        </p:txBody>
      </p:sp>
      <p:sp>
        <p:nvSpPr>
          <p:cNvPr id="5" name="Platshållare för sidfot 4">
            <a:extLst>
              <a:ext uri="{FF2B5EF4-FFF2-40B4-BE49-F238E27FC236}">
                <a16:creationId xmlns:a16="http://schemas.microsoft.com/office/drawing/2014/main" id="{2E06CA2D-1E88-45C1-B39D-482859CCBEEA}"/>
              </a:ext>
            </a:extLst>
          </p:cNvPr>
          <p:cNvSpPr>
            <a:spLocks noGrp="1"/>
          </p:cNvSpPr>
          <p:nvPr>
            <p:ph type="ftr" sz="quarter" idx="3"/>
          </p:nvPr>
        </p:nvSpPr>
        <p:spPr>
          <a:xfrm>
            <a:off x="1764000" y="6393600"/>
            <a:ext cx="4320000" cy="216000"/>
          </a:xfrm>
          <a:prstGeom prst="rect">
            <a:avLst/>
          </a:prstGeom>
        </p:spPr>
        <p:txBody>
          <a:bodyPr vert="horz" lIns="0" tIns="0" rIns="0" bIns="0" rtlCol="0" anchor="ctr"/>
          <a:lstStyle>
            <a:lvl1pPr algn="l">
              <a:defRPr sz="1000">
                <a:solidFill>
                  <a:schemeClr val="tx2"/>
                </a:solidFill>
                <a:latin typeface="Sofia Pro Regular" panose="020B0000000000000000" pitchFamily="34" charset="0"/>
              </a:defRPr>
            </a:lvl1pPr>
          </a:lstStyle>
          <a:p>
            <a:endParaRPr lang="sv-SE"/>
          </a:p>
        </p:txBody>
      </p:sp>
      <p:sp>
        <p:nvSpPr>
          <p:cNvPr id="6" name="Platshållare för bildnummer 5">
            <a:extLst>
              <a:ext uri="{FF2B5EF4-FFF2-40B4-BE49-F238E27FC236}">
                <a16:creationId xmlns:a16="http://schemas.microsoft.com/office/drawing/2014/main" id="{F355497E-DE52-479F-B4EF-60EE89D789CB}"/>
              </a:ext>
            </a:extLst>
          </p:cNvPr>
          <p:cNvSpPr>
            <a:spLocks noGrp="1"/>
          </p:cNvSpPr>
          <p:nvPr>
            <p:ph type="sldNum" sz="quarter" idx="4"/>
          </p:nvPr>
        </p:nvSpPr>
        <p:spPr>
          <a:xfrm>
            <a:off x="10393200" y="6393600"/>
            <a:ext cx="1080000" cy="216000"/>
          </a:xfrm>
          <a:prstGeom prst="rect">
            <a:avLst/>
          </a:prstGeom>
        </p:spPr>
        <p:txBody>
          <a:bodyPr vert="horz" lIns="0" tIns="0" rIns="0" bIns="0" rtlCol="0" anchor="ctr"/>
          <a:lstStyle>
            <a:lvl1pPr algn="r">
              <a:defRPr sz="1000">
                <a:solidFill>
                  <a:schemeClr val="tx2"/>
                </a:solidFill>
                <a:latin typeface="Sofia Pro Regular" panose="020B0000000000000000" pitchFamily="34" charset="0"/>
              </a:defRPr>
            </a:lvl1pPr>
          </a:lstStyle>
          <a:p>
            <a:fld id="{D5D9778C-AA92-43D3-A0DB-3A5213DD9128}" type="slidenum">
              <a:rPr lang="sv-SE" smtClean="0"/>
              <a:pPr/>
              <a:t>‹#›</a:t>
            </a:fld>
            <a:endParaRPr lang="sv-SE"/>
          </a:p>
        </p:txBody>
      </p:sp>
      <p:pic>
        <p:nvPicPr>
          <p:cNvPr id="9" name="Bildobjekt 8">
            <a:extLst>
              <a:ext uri="{FF2B5EF4-FFF2-40B4-BE49-F238E27FC236}">
                <a16:creationId xmlns:a16="http://schemas.microsoft.com/office/drawing/2014/main" id="{BDB9BE81-8BB5-4F79-BB0D-2D734BC4E503}"/>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p:blipFill>
        <p:spPr>
          <a:xfrm>
            <a:off x="10393959" y="5421517"/>
            <a:ext cx="1078481" cy="719999"/>
          </a:xfrm>
          <a:prstGeom prst="rect">
            <a:avLst/>
          </a:prstGeom>
        </p:spPr>
      </p:pic>
    </p:spTree>
    <p:extLst>
      <p:ext uri="{BB962C8B-B14F-4D97-AF65-F5344CB8AC3E}">
        <p14:creationId xmlns:p14="http://schemas.microsoft.com/office/powerpoint/2010/main" val="1690833728"/>
      </p:ext>
    </p:extLst>
  </p:cSld>
  <p:clrMap bg1="lt1" tx1="dk1" bg2="lt2" tx2="dk2" accent1="accent1" accent2="accent2" accent3="accent3" accent4="accent4" accent5="accent5" accent6="accent6" hlink="hlink" folHlink="folHlink"/>
  <p:sldLayoutIdLst>
    <p:sldLayoutId id="2147483707" r:id="rId1"/>
    <p:sldLayoutId id="2147483711" r:id="rId2"/>
    <p:sldLayoutId id="2147483712" r:id="rId3"/>
    <p:sldLayoutId id="2147483713" r:id="rId4"/>
    <p:sldLayoutId id="2147483714" r:id="rId5"/>
    <p:sldLayoutId id="2147483715" r:id="rId6"/>
    <p:sldLayoutId id="2147483717" r:id="rId7"/>
    <p:sldLayoutId id="2147483718" r:id="rId8"/>
    <p:sldLayoutId id="2147483719" r:id="rId9"/>
    <p:sldLayoutId id="2147483721" r:id="rId10"/>
  </p:sldLayoutIdLst>
  <p:hf sldNum="0" hdr="0"/>
  <p:txStyles>
    <p:titleStyle>
      <a:lvl1pPr algn="l" defTabSz="914400" rtl="0" eaLnBrk="1" latinLnBrk="0" hangingPunct="1">
        <a:lnSpc>
          <a:spcPct val="95000"/>
        </a:lnSpc>
        <a:spcBef>
          <a:spcPct val="0"/>
        </a:spcBef>
        <a:buNone/>
        <a:defRPr sz="5200" kern="1200" spc="-80" baseline="0">
          <a:solidFill>
            <a:srgbClr val="252628"/>
          </a:solidFill>
          <a:latin typeface="+mj-lt"/>
          <a:ea typeface="+mj-ea"/>
          <a:cs typeface="+mj-cs"/>
        </a:defRPr>
      </a:lvl1pPr>
    </p:titleStyle>
    <p:bodyStyle>
      <a:lvl1pPr marL="228600" indent="-228600" algn="l" defTabSz="914400" rtl="0" eaLnBrk="1" latinLnBrk="0" hangingPunct="1">
        <a:lnSpc>
          <a:spcPct val="90000"/>
        </a:lnSpc>
        <a:spcBef>
          <a:spcPts val="900"/>
        </a:spcBef>
        <a:buClr>
          <a:schemeClr val="accent2"/>
        </a:buClr>
        <a:buFont typeface="Arial" panose="020B0604020202020204" pitchFamily="34" charset="0"/>
        <a:buChar char="•"/>
        <a:defRPr sz="2000" kern="1200" spc="-30" baseline="0">
          <a:solidFill>
            <a:schemeClr val="tx2"/>
          </a:solidFill>
          <a:latin typeface="+mn-lt"/>
          <a:ea typeface="+mn-ea"/>
          <a:cs typeface="+mn-cs"/>
        </a:defRPr>
      </a:lvl1pPr>
      <a:lvl2pPr marL="460800" indent="-228600" algn="l" defTabSz="914400" rtl="0" eaLnBrk="1" latinLnBrk="0" hangingPunct="1">
        <a:lnSpc>
          <a:spcPct val="90000"/>
        </a:lnSpc>
        <a:spcBef>
          <a:spcPts val="900"/>
        </a:spcBef>
        <a:buClr>
          <a:schemeClr val="accent2"/>
        </a:buClr>
        <a:buFont typeface="Sofia Pro Semi Bold" panose="020B0000000000000000" pitchFamily="34" charset="0"/>
        <a:buChar char="−"/>
        <a:defRPr sz="2000" kern="1200" spc="-30" baseline="0">
          <a:solidFill>
            <a:schemeClr val="tx2"/>
          </a:solidFill>
          <a:latin typeface="+mn-lt"/>
          <a:ea typeface="+mn-ea"/>
          <a:cs typeface="+mn-cs"/>
        </a:defRPr>
      </a:lvl2pPr>
      <a:lvl3pPr marL="662400" indent="-230400" algn="l" defTabSz="914400" rtl="0" eaLnBrk="1" latinLnBrk="0" hangingPunct="1">
        <a:lnSpc>
          <a:spcPct val="90000"/>
        </a:lnSpc>
        <a:spcBef>
          <a:spcPts val="900"/>
        </a:spcBef>
        <a:buClr>
          <a:schemeClr val="accent2"/>
        </a:buClr>
        <a:buSzPct val="80000"/>
        <a:buFont typeface="Symbol" panose="05050102010706020507" pitchFamily="18" charset="2"/>
        <a:buChar char=""/>
        <a:defRPr sz="2000" kern="1200" spc="-30" baseline="0">
          <a:solidFill>
            <a:schemeClr val="tx2"/>
          </a:solidFill>
          <a:latin typeface="+mn-lt"/>
          <a:ea typeface="+mn-ea"/>
          <a:cs typeface="+mn-cs"/>
        </a:defRPr>
      </a:lvl3pPr>
      <a:lvl4pPr marL="900000" indent="-230400" algn="l" defTabSz="914400" rtl="0" eaLnBrk="1" latinLnBrk="0" hangingPunct="1">
        <a:lnSpc>
          <a:spcPct val="90000"/>
        </a:lnSpc>
        <a:spcBef>
          <a:spcPts val="900"/>
        </a:spcBef>
        <a:buClr>
          <a:schemeClr val="accent2"/>
        </a:buClr>
        <a:buFont typeface="Sofia Pro Semi Bold" panose="020B0000000000000000" pitchFamily="34" charset="0"/>
        <a:buChar char="−"/>
        <a:defRPr sz="2000" kern="1200" spc="-30" baseline="0">
          <a:solidFill>
            <a:schemeClr val="tx2"/>
          </a:solidFill>
          <a:latin typeface="+mn-lt"/>
          <a:ea typeface="+mn-ea"/>
          <a:cs typeface="+mn-cs"/>
        </a:defRPr>
      </a:lvl4pPr>
      <a:lvl5pPr marL="1166400" indent="-228600" algn="l" defTabSz="914400" rtl="0" eaLnBrk="1" latinLnBrk="0" hangingPunct="1">
        <a:lnSpc>
          <a:spcPct val="90000"/>
        </a:lnSpc>
        <a:spcBef>
          <a:spcPts val="900"/>
        </a:spcBef>
        <a:buClr>
          <a:schemeClr val="accent2"/>
        </a:buClr>
        <a:buSzPct val="80000"/>
        <a:buFont typeface="Symbol" panose="05050102010706020507" pitchFamily="18" charset="2"/>
        <a:buChar char="°"/>
        <a:defRPr sz="20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49" userDrawn="1">
          <p15:clr>
            <a:srgbClr val="F26B43"/>
          </p15:clr>
        </p15:guide>
        <p15:guide id="4" pos="5904">
          <p15:clr>
            <a:srgbClr val="F26B43"/>
          </p15:clr>
        </p15:guide>
        <p15:guide id="5" orient="horz" pos="468" userDrawn="1">
          <p15:clr>
            <a:srgbClr val="F26B43"/>
          </p15:clr>
        </p15:guide>
        <p15:guide id="6" orient="horz" pos="3871" userDrawn="1">
          <p15:clr>
            <a:srgbClr val="F26B43"/>
          </p15:clr>
        </p15:guide>
        <p15:guide id="7" orient="horz" pos="143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18E5DB6-5EE6-4349-9A17-65EB1E2AA93E}"/>
              </a:ext>
            </a:extLst>
          </p:cNvPr>
          <p:cNvSpPr>
            <a:spLocks noGrp="1"/>
          </p:cNvSpPr>
          <p:nvPr>
            <p:ph type="title"/>
          </p:nvPr>
        </p:nvSpPr>
        <p:spPr>
          <a:xfrm>
            <a:off x="720000" y="661446"/>
            <a:ext cx="8640000" cy="1548000"/>
          </a:xfrm>
          <a:prstGeom prst="rect">
            <a:avLst/>
          </a:prstGeom>
        </p:spPr>
        <p:txBody>
          <a:bodyPr vert="horz" lIns="0" tIns="0" rIns="0" bIns="0" rtlCol="0" anchor="t">
            <a:noAutofit/>
          </a:bodyPr>
          <a:lstStyle/>
          <a:p>
            <a:r>
              <a:rPr lang="sv-SE"/>
              <a:t>Klicka här för att ändra format</a:t>
            </a:r>
          </a:p>
        </p:txBody>
      </p:sp>
      <p:sp>
        <p:nvSpPr>
          <p:cNvPr id="3" name="Platshållare för text 2">
            <a:extLst>
              <a:ext uri="{FF2B5EF4-FFF2-40B4-BE49-F238E27FC236}">
                <a16:creationId xmlns:a16="http://schemas.microsoft.com/office/drawing/2014/main" id="{5A98B26D-61BF-4278-B1B6-2ED9873F084E}"/>
              </a:ext>
            </a:extLst>
          </p:cNvPr>
          <p:cNvSpPr>
            <a:spLocks noGrp="1"/>
          </p:cNvSpPr>
          <p:nvPr>
            <p:ph type="body" idx="1"/>
          </p:nvPr>
        </p:nvSpPr>
        <p:spPr>
          <a:xfrm>
            <a:off x="720000" y="2253516"/>
            <a:ext cx="8639999" cy="3888000"/>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941871-C14F-4F7D-8A3B-A6F264B48642}"/>
              </a:ext>
            </a:extLst>
          </p:cNvPr>
          <p:cNvSpPr>
            <a:spLocks noGrp="1"/>
          </p:cNvSpPr>
          <p:nvPr>
            <p:ph type="dt" sz="half" idx="2"/>
          </p:nvPr>
        </p:nvSpPr>
        <p:spPr>
          <a:xfrm>
            <a:off x="719999" y="6394553"/>
            <a:ext cx="936000" cy="216000"/>
          </a:xfrm>
          <a:prstGeom prst="rect">
            <a:avLst/>
          </a:prstGeom>
        </p:spPr>
        <p:txBody>
          <a:bodyPr vert="horz" lIns="0" tIns="0" rIns="0" bIns="0" rtlCol="0" anchor="ctr"/>
          <a:lstStyle>
            <a:lvl1pPr algn="l">
              <a:defRPr sz="1000">
                <a:solidFill>
                  <a:schemeClr val="tx2"/>
                </a:solidFill>
                <a:latin typeface="Sofia Pro Regular" panose="020B0000000000000000" pitchFamily="34" charset="0"/>
              </a:defRPr>
            </a:lvl1pPr>
          </a:lstStyle>
          <a:p>
            <a:fld id="{BCF74960-0F02-42A3-BDFF-B9EB1DDA1DD2}" type="datetime1">
              <a:rPr lang="sv-SE" smtClean="0"/>
              <a:pPr/>
              <a:t>2023-08-29</a:t>
            </a:fld>
            <a:endParaRPr lang="sv-SE"/>
          </a:p>
        </p:txBody>
      </p:sp>
      <p:sp>
        <p:nvSpPr>
          <p:cNvPr id="5" name="Platshållare för sidfot 4">
            <a:extLst>
              <a:ext uri="{FF2B5EF4-FFF2-40B4-BE49-F238E27FC236}">
                <a16:creationId xmlns:a16="http://schemas.microsoft.com/office/drawing/2014/main" id="{2E06CA2D-1E88-45C1-B39D-482859CCBEEA}"/>
              </a:ext>
            </a:extLst>
          </p:cNvPr>
          <p:cNvSpPr>
            <a:spLocks noGrp="1"/>
          </p:cNvSpPr>
          <p:nvPr>
            <p:ph type="ftr" sz="quarter" idx="3"/>
          </p:nvPr>
        </p:nvSpPr>
        <p:spPr>
          <a:xfrm>
            <a:off x="1764000" y="6393600"/>
            <a:ext cx="4320000" cy="216000"/>
          </a:xfrm>
          <a:prstGeom prst="rect">
            <a:avLst/>
          </a:prstGeom>
        </p:spPr>
        <p:txBody>
          <a:bodyPr vert="horz" lIns="0" tIns="0" rIns="0" bIns="0" rtlCol="0" anchor="ctr"/>
          <a:lstStyle>
            <a:lvl1pPr algn="l">
              <a:defRPr sz="1000">
                <a:solidFill>
                  <a:schemeClr val="tx2"/>
                </a:solidFill>
                <a:latin typeface="Sofia Pro Regular" panose="020B0000000000000000" pitchFamily="34" charset="0"/>
              </a:defRPr>
            </a:lvl1pPr>
          </a:lstStyle>
          <a:p>
            <a:endParaRPr lang="sv-SE"/>
          </a:p>
        </p:txBody>
      </p:sp>
      <p:sp>
        <p:nvSpPr>
          <p:cNvPr id="6" name="Platshållare för bildnummer 5">
            <a:extLst>
              <a:ext uri="{FF2B5EF4-FFF2-40B4-BE49-F238E27FC236}">
                <a16:creationId xmlns:a16="http://schemas.microsoft.com/office/drawing/2014/main" id="{F355497E-DE52-479F-B4EF-60EE89D789CB}"/>
              </a:ext>
            </a:extLst>
          </p:cNvPr>
          <p:cNvSpPr>
            <a:spLocks noGrp="1"/>
          </p:cNvSpPr>
          <p:nvPr>
            <p:ph type="sldNum" sz="quarter" idx="4"/>
          </p:nvPr>
        </p:nvSpPr>
        <p:spPr>
          <a:xfrm>
            <a:off x="10393200" y="6393600"/>
            <a:ext cx="1080000" cy="216000"/>
          </a:xfrm>
          <a:prstGeom prst="rect">
            <a:avLst/>
          </a:prstGeom>
        </p:spPr>
        <p:txBody>
          <a:bodyPr vert="horz" lIns="0" tIns="0" rIns="0" bIns="0" rtlCol="0" anchor="ctr"/>
          <a:lstStyle>
            <a:lvl1pPr algn="r">
              <a:defRPr sz="1000">
                <a:solidFill>
                  <a:schemeClr val="tx2"/>
                </a:solidFill>
                <a:latin typeface="Sofia Pro Regular" panose="020B0000000000000000" pitchFamily="34" charset="0"/>
              </a:defRPr>
            </a:lvl1pPr>
          </a:lstStyle>
          <a:p>
            <a:fld id="{D5D9778C-AA92-43D3-A0DB-3A5213DD9128}" type="slidenum">
              <a:rPr lang="sv-SE" smtClean="0"/>
              <a:pPr/>
              <a:t>‹#›</a:t>
            </a:fld>
            <a:endParaRPr lang="sv-SE"/>
          </a:p>
        </p:txBody>
      </p:sp>
      <p:pic>
        <p:nvPicPr>
          <p:cNvPr id="8" name="Bildobjekt 7">
            <a:extLst>
              <a:ext uri="{FF2B5EF4-FFF2-40B4-BE49-F238E27FC236}">
                <a16:creationId xmlns:a16="http://schemas.microsoft.com/office/drawing/2014/main" id="{0CB0D4C0-5DF7-4043-8279-36C2C3F66C3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10395234" y="5419050"/>
            <a:ext cx="1078481" cy="719999"/>
          </a:xfrm>
          <a:prstGeom prst="rect">
            <a:avLst/>
          </a:prstGeom>
        </p:spPr>
      </p:pic>
    </p:spTree>
    <p:extLst>
      <p:ext uri="{BB962C8B-B14F-4D97-AF65-F5344CB8AC3E}">
        <p14:creationId xmlns:p14="http://schemas.microsoft.com/office/powerpoint/2010/main" val="524504904"/>
      </p:ext>
    </p:extLst>
  </p:cSld>
  <p:clrMap bg1="lt1" tx1="dk1" bg2="lt2" tx2="dk2" accent1="accent1" accent2="accent2" accent3="accent3" accent4="accent4" accent5="accent5" accent6="accent6" hlink="hlink" folHlink="folHlink"/>
  <p:sldLayoutIdLst>
    <p:sldLayoutId id="2147483682"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Lst>
  <p:hf sldNum="0" hdr="0"/>
  <p:txStyles>
    <p:titleStyle>
      <a:lvl1pPr algn="l" defTabSz="914400" rtl="0" eaLnBrk="1" latinLnBrk="0" hangingPunct="1">
        <a:lnSpc>
          <a:spcPct val="95000"/>
        </a:lnSpc>
        <a:spcBef>
          <a:spcPct val="0"/>
        </a:spcBef>
        <a:buNone/>
        <a:defRPr sz="5200" kern="1200" spc="-8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900"/>
        </a:spcBef>
        <a:buClr>
          <a:schemeClr val="accent2"/>
        </a:buClr>
        <a:buFont typeface="Arial" panose="020B0604020202020204" pitchFamily="34" charset="0"/>
        <a:buChar char="•"/>
        <a:defRPr sz="2000" kern="1200" spc="-30" baseline="0">
          <a:solidFill>
            <a:schemeClr val="tx2"/>
          </a:solidFill>
          <a:latin typeface="+mn-lt"/>
          <a:ea typeface="+mn-ea"/>
          <a:cs typeface="+mn-cs"/>
        </a:defRPr>
      </a:lvl1pPr>
      <a:lvl2pPr marL="460800" indent="-228600" algn="l" defTabSz="914400" rtl="0" eaLnBrk="1" latinLnBrk="0" hangingPunct="1">
        <a:lnSpc>
          <a:spcPct val="90000"/>
        </a:lnSpc>
        <a:spcBef>
          <a:spcPts val="900"/>
        </a:spcBef>
        <a:buClr>
          <a:schemeClr val="accent2"/>
        </a:buClr>
        <a:buFont typeface="Sofia Pro Semi Bold" panose="020B0000000000000000" pitchFamily="34" charset="0"/>
        <a:buChar char="−"/>
        <a:defRPr sz="2000" kern="1200" spc="-30" baseline="0">
          <a:solidFill>
            <a:schemeClr val="tx2"/>
          </a:solidFill>
          <a:latin typeface="+mn-lt"/>
          <a:ea typeface="+mn-ea"/>
          <a:cs typeface="+mn-cs"/>
        </a:defRPr>
      </a:lvl2pPr>
      <a:lvl3pPr marL="662400" indent="-230400" algn="l" defTabSz="914400" rtl="0" eaLnBrk="1" latinLnBrk="0" hangingPunct="1">
        <a:lnSpc>
          <a:spcPct val="90000"/>
        </a:lnSpc>
        <a:spcBef>
          <a:spcPts val="900"/>
        </a:spcBef>
        <a:buClr>
          <a:schemeClr val="accent2"/>
        </a:buClr>
        <a:buSzPct val="80000"/>
        <a:buFont typeface="Symbol" panose="05050102010706020507" pitchFamily="18" charset="2"/>
        <a:buChar char=""/>
        <a:defRPr sz="2000" kern="1200" spc="-30" baseline="0">
          <a:solidFill>
            <a:schemeClr val="tx2"/>
          </a:solidFill>
          <a:latin typeface="+mn-lt"/>
          <a:ea typeface="+mn-ea"/>
          <a:cs typeface="+mn-cs"/>
        </a:defRPr>
      </a:lvl3pPr>
      <a:lvl4pPr marL="900000" indent="-230400" algn="l" defTabSz="914400" rtl="0" eaLnBrk="1" latinLnBrk="0" hangingPunct="1">
        <a:lnSpc>
          <a:spcPct val="90000"/>
        </a:lnSpc>
        <a:spcBef>
          <a:spcPts val="900"/>
        </a:spcBef>
        <a:buClr>
          <a:schemeClr val="accent2"/>
        </a:buClr>
        <a:buFont typeface="Sofia Pro Semi Bold" panose="020B0000000000000000" pitchFamily="34" charset="0"/>
        <a:buChar char="−"/>
        <a:defRPr sz="2000" kern="1200" spc="-30" baseline="0">
          <a:solidFill>
            <a:schemeClr val="tx2"/>
          </a:solidFill>
          <a:latin typeface="+mn-lt"/>
          <a:ea typeface="+mn-ea"/>
          <a:cs typeface="+mn-cs"/>
        </a:defRPr>
      </a:lvl4pPr>
      <a:lvl5pPr marL="1166400" indent="-228600" algn="l" defTabSz="914400" rtl="0" eaLnBrk="1" latinLnBrk="0" hangingPunct="1">
        <a:lnSpc>
          <a:spcPct val="90000"/>
        </a:lnSpc>
        <a:spcBef>
          <a:spcPts val="900"/>
        </a:spcBef>
        <a:buClr>
          <a:schemeClr val="accent2"/>
        </a:buClr>
        <a:buSzPct val="80000"/>
        <a:buFont typeface="Symbol" panose="05050102010706020507" pitchFamily="18" charset="2"/>
        <a:buChar char="°"/>
        <a:defRPr sz="20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49" userDrawn="1">
          <p15:clr>
            <a:srgbClr val="F26B43"/>
          </p15:clr>
        </p15:guide>
        <p15:guide id="4" pos="5904">
          <p15:clr>
            <a:srgbClr val="F26B43"/>
          </p15:clr>
        </p15:guide>
        <p15:guide id="5" orient="horz" pos="459">
          <p15:clr>
            <a:srgbClr val="F26B43"/>
          </p15:clr>
        </p15:guide>
        <p15:guide id="6" orient="horz" pos="3871" userDrawn="1">
          <p15:clr>
            <a:srgbClr val="F26B43"/>
          </p15:clr>
        </p15:guide>
        <p15:guide id="7" orient="horz" pos="143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18E5DB6-5EE6-4349-9A17-65EB1E2AA93E}"/>
              </a:ext>
            </a:extLst>
          </p:cNvPr>
          <p:cNvSpPr>
            <a:spLocks noGrp="1"/>
          </p:cNvSpPr>
          <p:nvPr>
            <p:ph type="title"/>
          </p:nvPr>
        </p:nvSpPr>
        <p:spPr>
          <a:xfrm>
            <a:off x="720000" y="661446"/>
            <a:ext cx="8640000" cy="1548000"/>
          </a:xfrm>
          <a:prstGeom prst="rect">
            <a:avLst/>
          </a:prstGeom>
        </p:spPr>
        <p:txBody>
          <a:bodyPr vert="horz" lIns="0" tIns="0" rIns="0" bIns="0" rtlCol="0" anchor="t">
            <a:noAutofit/>
          </a:bodyPr>
          <a:lstStyle/>
          <a:p>
            <a:r>
              <a:rPr lang="sv-SE"/>
              <a:t>Klicka här för att ändra format</a:t>
            </a:r>
          </a:p>
        </p:txBody>
      </p:sp>
      <p:sp>
        <p:nvSpPr>
          <p:cNvPr id="3" name="Platshållare för text 2">
            <a:extLst>
              <a:ext uri="{FF2B5EF4-FFF2-40B4-BE49-F238E27FC236}">
                <a16:creationId xmlns:a16="http://schemas.microsoft.com/office/drawing/2014/main" id="{5A98B26D-61BF-4278-B1B6-2ED9873F084E}"/>
              </a:ext>
            </a:extLst>
          </p:cNvPr>
          <p:cNvSpPr>
            <a:spLocks noGrp="1"/>
          </p:cNvSpPr>
          <p:nvPr>
            <p:ph type="body" idx="1"/>
          </p:nvPr>
        </p:nvSpPr>
        <p:spPr>
          <a:xfrm>
            <a:off x="720000" y="2253516"/>
            <a:ext cx="8639999" cy="3888000"/>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4941871-C14F-4F7D-8A3B-A6F264B48642}"/>
              </a:ext>
            </a:extLst>
          </p:cNvPr>
          <p:cNvSpPr>
            <a:spLocks noGrp="1"/>
          </p:cNvSpPr>
          <p:nvPr>
            <p:ph type="dt" sz="half" idx="2"/>
          </p:nvPr>
        </p:nvSpPr>
        <p:spPr>
          <a:xfrm>
            <a:off x="719999" y="6394553"/>
            <a:ext cx="936000" cy="216000"/>
          </a:xfrm>
          <a:prstGeom prst="rect">
            <a:avLst/>
          </a:prstGeom>
        </p:spPr>
        <p:txBody>
          <a:bodyPr vert="horz" lIns="0" tIns="0" rIns="0" bIns="0" rtlCol="0" anchor="ctr"/>
          <a:lstStyle>
            <a:lvl1pPr algn="l">
              <a:defRPr sz="1000">
                <a:solidFill>
                  <a:schemeClr val="tx2"/>
                </a:solidFill>
                <a:latin typeface="Sofia Pro Regular" panose="020B0000000000000000" pitchFamily="34" charset="0"/>
              </a:defRPr>
            </a:lvl1pPr>
          </a:lstStyle>
          <a:p>
            <a:fld id="{180FBF07-7B9D-4548-BFE5-758DA6F6F25E}" type="datetime1">
              <a:rPr lang="sv-SE" smtClean="0"/>
              <a:pPr/>
              <a:t>2023-08-29</a:t>
            </a:fld>
            <a:endParaRPr lang="sv-SE"/>
          </a:p>
        </p:txBody>
      </p:sp>
      <p:sp>
        <p:nvSpPr>
          <p:cNvPr id="5" name="Platshållare för sidfot 4">
            <a:extLst>
              <a:ext uri="{FF2B5EF4-FFF2-40B4-BE49-F238E27FC236}">
                <a16:creationId xmlns:a16="http://schemas.microsoft.com/office/drawing/2014/main" id="{2E06CA2D-1E88-45C1-B39D-482859CCBEEA}"/>
              </a:ext>
            </a:extLst>
          </p:cNvPr>
          <p:cNvSpPr>
            <a:spLocks noGrp="1"/>
          </p:cNvSpPr>
          <p:nvPr>
            <p:ph type="ftr" sz="quarter" idx="3"/>
          </p:nvPr>
        </p:nvSpPr>
        <p:spPr>
          <a:xfrm>
            <a:off x="1764000" y="6393600"/>
            <a:ext cx="4320000" cy="216000"/>
          </a:xfrm>
          <a:prstGeom prst="rect">
            <a:avLst/>
          </a:prstGeom>
        </p:spPr>
        <p:txBody>
          <a:bodyPr vert="horz" lIns="0" tIns="0" rIns="0" bIns="0" rtlCol="0" anchor="ctr"/>
          <a:lstStyle>
            <a:lvl1pPr algn="l">
              <a:defRPr sz="1000">
                <a:solidFill>
                  <a:schemeClr val="tx2"/>
                </a:solidFill>
                <a:latin typeface="Sofia Pro Regular" panose="020B0000000000000000" pitchFamily="34" charset="0"/>
              </a:defRPr>
            </a:lvl1pPr>
          </a:lstStyle>
          <a:p>
            <a:endParaRPr lang="sv-SE"/>
          </a:p>
        </p:txBody>
      </p:sp>
      <p:sp>
        <p:nvSpPr>
          <p:cNvPr id="6" name="Platshållare för bildnummer 5">
            <a:extLst>
              <a:ext uri="{FF2B5EF4-FFF2-40B4-BE49-F238E27FC236}">
                <a16:creationId xmlns:a16="http://schemas.microsoft.com/office/drawing/2014/main" id="{F355497E-DE52-479F-B4EF-60EE89D789CB}"/>
              </a:ext>
            </a:extLst>
          </p:cNvPr>
          <p:cNvSpPr>
            <a:spLocks noGrp="1"/>
          </p:cNvSpPr>
          <p:nvPr>
            <p:ph type="sldNum" sz="quarter" idx="4"/>
          </p:nvPr>
        </p:nvSpPr>
        <p:spPr>
          <a:xfrm>
            <a:off x="10393200" y="6393600"/>
            <a:ext cx="1080000" cy="216000"/>
          </a:xfrm>
          <a:prstGeom prst="rect">
            <a:avLst/>
          </a:prstGeom>
        </p:spPr>
        <p:txBody>
          <a:bodyPr vert="horz" lIns="0" tIns="0" rIns="0" bIns="0" rtlCol="0" anchor="ctr"/>
          <a:lstStyle>
            <a:lvl1pPr algn="r">
              <a:defRPr sz="1000">
                <a:solidFill>
                  <a:schemeClr val="tx2"/>
                </a:solidFill>
                <a:latin typeface="Sofia Pro Regular" panose="020B0000000000000000" pitchFamily="34" charset="0"/>
              </a:defRPr>
            </a:lvl1pPr>
          </a:lstStyle>
          <a:p>
            <a:fld id="{D5D9778C-AA92-43D3-A0DB-3A5213DD9128}" type="slidenum">
              <a:rPr lang="sv-SE" smtClean="0"/>
              <a:pPr/>
              <a:t>‹#›</a:t>
            </a:fld>
            <a:endParaRPr lang="sv-SE"/>
          </a:p>
        </p:txBody>
      </p:sp>
      <p:pic>
        <p:nvPicPr>
          <p:cNvPr id="9" name="Bildobjekt 8">
            <a:extLst>
              <a:ext uri="{FF2B5EF4-FFF2-40B4-BE49-F238E27FC236}">
                <a16:creationId xmlns:a16="http://schemas.microsoft.com/office/drawing/2014/main" id="{9FF9F1DB-EA3A-4E08-A296-4AF8E4EF44F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393959" y="5421517"/>
            <a:ext cx="1078480" cy="719999"/>
          </a:xfrm>
          <a:prstGeom prst="rect">
            <a:avLst/>
          </a:prstGeom>
        </p:spPr>
      </p:pic>
    </p:spTree>
    <p:extLst>
      <p:ext uri="{BB962C8B-B14F-4D97-AF65-F5344CB8AC3E}">
        <p14:creationId xmlns:p14="http://schemas.microsoft.com/office/powerpoint/2010/main" val="186017326"/>
      </p:ext>
    </p:extLst>
  </p:cSld>
  <p:clrMap bg1="lt1" tx1="dk1" bg2="lt2" tx2="dk2" accent1="accent1" accent2="accent2" accent3="accent3" accent4="accent4" accent5="accent5" accent6="accent6" hlink="hlink" folHlink="folHlink"/>
  <p:sldLayoutIdLst>
    <p:sldLayoutId id="2147483667" r:id="rId1"/>
    <p:sldLayoutId id="2147483671" r:id="rId2"/>
    <p:sldLayoutId id="2147483672" r:id="rId3"/>
    <p:sldLayoutId id="2147483673" r:id="rId4"/>
    <p:sldLayoutId id="2147483674" r:id="rId5"/>
    <p:sldLayoutId id="2147483675" r:id="rId6"/>
    <p:sldLayoutId id="2147483720" r:id="rId7"/>
    <p:sldLayoutId id="2147483677" r:id="rId8"/>
    <p:sldLayoutId id="2147483678" r:id="rId9"/>
    <p:sldLayoutId id="2147483679" r:id="rId10"/>
    <p:sldLayoutId id="2147483722" r:id="rId11"/>
  </p:sldLayoutIdLst>
  <p:hf sldNum="0" hdr="0"/>
  <p:txStyles>
    <p:titleStyle>
      <a:lvl1pPr algn="l" defTabSz="914400" rtl="0" eaLnBrk="1" latinLnBrk="0" hangingPunct="1">
        <a:lnSpc>
          <a:spcPct val="95000"/>
        </a:lnSpc>
        <a:spcBef>
          <a:spcPct val="0"/>
        </a:spcBef>
        <a:buNone/>
        <a:defRPr sz="5200" kern="1200" spc="-80"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900"/>
        </a:spcBef>
        <a:buClr>
          <a:schemeClr val="accent2"/>
        </a:buClr>
        <a:buFont typeface="Arial" panose="020B0604020202020204" pitchFamily="34" charset="0"/>
        <a:buChar char="•"/>
        <a:defRPr sz="2000" kern="1200" spc="-30" baseline="0">
          <a:solidFill>
            <a:schemeClr val="tx2"/>
          </a:solidFill>
          <a:latin typeface="+mn-lt"/>
          <a:ea typeface="+mn-ea"/>
          <a:cs typeface="+mn-cs"/>
        </a:defRPr>
      </a:lvl1pPr>
      <a:lvl2pPr marL="460800" indent="-228600" algn="l" defTabSz="914400" rtl="0" eaLnBrk="1" latinLnBrk="0" hangingPunct="1">
        <a:lnSpc>
          <a:spcPct val="90000"/>
        </a:lnSpc>
        <a:spcBef>
          <a:spcPts val="900"/>
        </a:spcBef>
        <a:buClr>
          <a:schemeClr val="accent2"/>
        </a:buClr>
        <a:buFont typeface="Sofia Pro Semi Bold" panose="020B0000000000000000" pitchFamily="34" charset="0"/>
        <a:buChar char="−"/>
        <a:defRPr sz="2000" kern="1200" spc="-30" baseline="0">
          <a:solidFill>
            <a:schemeClr val="tx2"/>
          </a:solidFill>
          <a:latin typeface="+mn-lt"/>
          <a:ea typeface="+mn-ea"/>
          <a:cs typeface="+mn-cs"/>
        </a:defRPr>
      </a:lvl2pPr>
      <a:lvl3pPr marL="662400" indent="-230400" algn="l" defTabSz="914400" rtl="0" eaLnBrk="1" latinLnBrk="0" hangingPunct="1">
        <a:lnSpc>
          <a:spcPct val="90000"/>
        </a:lnSpc>
        <a:spcBef>
          <a:spcPts val="900"/>
        </a:spcBef>
        <a:buClr>
          <a:schemeClr val="accent2"/>
        </a:buClr>
        <a:buSzPct val="80000"/>
        <a:buFont typeface="Symbol" panose="05050102010706020507" pitchFamily="18" charset="2"/>
        <a:buChar char=""/>
        <a:defRPr sz="2000" kern="1200" spc="-30" baseline="0">
          <a:solidFill>
            <a:schemeClr val="tx2"/>
          </a:solidFill>
          <a:latin typeface="+mn-lt"/>
          <a:ea typeface="+mn-ea"/>
          <a:cs typeface="+mn-cs"/>
        </a:defRPr>
      </a:lvl3pPr>
      <a:lvl4pPr marL="900000" indent="-230400" algn="l" defTabSz="914400" rtl="0" eaLnBrk="1" latinLnBrk="0" hangingPunct="1">
        <a:lnSpc>
          <a:spcPct val="90000"/>
        </a:lnSpc>
        <a:spcBef>
          <a:spcPts val="900"/>
        </a:spcBef>
        <a:buClr>
          <a:schemeClr val="accent2"/>
        </a:buClr>
        <a:buFont typeface="Sofia Pro Semi Bold" panose="020B0000000000000000" pitchFamily="34" charset="0"/>
        <a:buChar char="−"/>
        <a:defRPr sz="2000" kern="1200" spc="-30" baseline="0">
          <a:solidFill>
            <a:schemeClr val="tx2"/>
          </a:solidFill>
          <a:latin typeface="+mn-lt"/>
          <a:ea typeface="+mn-ea"/>
          <a:cs typeface="+mn-cs"/>
        </a:defRPr>
      </a:lvl4pPr>
      <a:lvl5pPr marL="1166400" indent="-228600" algn="l" defTabSz="914400" rtl="0" eaLnBrk="1" latinLnBrk="0" hangingPunct="1">
        <a:lnSpc>
          <a:spcPct val="90000"/>
        </a:lnSpc>
        <a:spcBef>
          <a:spcPts val="900"/>
        </a:spcBef>
        <a:buClr>
          <a:schemeClr val="accent2"/>
        </a:buClr>
        <a:buSzPct val="80000"/>
        <a:buFont typeface="Symbol" panose="05050102010706020507" pitchFamily="18" charset="2"/>
        <a:buChar char="°"/>
        <a:defRPr sz="2000" kern="1200" spc="-3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49" userDrawn="1">
          <p15:clr>
            <a:srgbClr val="F26B43"/>
          </p15:clr>
        </p15:guide>
        <p15:guide id="4" pos="5904">
          <p15:clr>
            <a:srgbClr val="F26B43"/>
          </p15:clr>
        </p15:guide>
        <p15:guide id="5" orient="horz" pos="459">
          <p15:clr>
            <a:srgbClr val="F26B43"/>
          </p15:clr>
        </p15:guide>
        <p15:guide id="6" orient="horz" pos="3871" userDrawn="1">
          <p15:clr>
            <a:srgbClr val="F26B43"/>
          </p15:clr>
        </p15:guide>
        <p15:guide id="7" orient="horz" pos="143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ideo" Target="https://www.youtube.com/embed/8oDsxi2-yJ0?feature=oembed" TargetMode="Externa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svg"/><Relationship Id="rId1" Type="http://schemas.openxmlformats.org/officeDocument/2006/relationships/slideLayout" Target="../slideLayouts/slideLayout6.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8F630B2-8159-58BF-F78B-833BABECC068}"/>
              </a:ext>
            </a:extLst>
          </p:cNvPr>
          <p:cNvSpPr>
            <a:spLocks noGrp="1"/>
          </p:cNvSpPr>
          <p:nvPr>
            <p:ph type="dt" sz="half" idx="10"/>
          </p:nvPr>
        </p:nvSpPr>
        <p:spPr/>
        <p:txBody>
          <a:bodyPr/>
          <a:lstStyle/>
          <a:p>
            <a:fld id="{A02A3AE8-86B4-4BC1-A6A3-42A13D586E09}" type="datetime1">
              <a:rPr lang="sv-SE" smtClean="0"/>
              <a:t>2023-08-29</a:t>
            </a:fld>
            <a:endParaRPr lang="sv-SE"/>
          </a:p>
        </p:txBody>
      </p:sp>
      <p:sp>
        <p:nvSpPr>
          <p:cNvPr id="3" name="Platshållare för sidfot 2">
            <a:extLst>
              <a:ext uri="{FF2B5EF4-FFF2-40B4-BE49-F238E27FC236}">
                <a16:creationId xmlns:a16="http://schemas.microsoft.com/office/drawing/2014/main" id="{DD2C75FE-968F-4ADA-F5D7-4C36D9ECF2F9}"/>
              </a:ext>
            </a:extLst>
          </p:cNvPr>
          <p:cNvSpPr>
            <a:spLocks noGrp="1"/>
          </p:cNvSpPr>
          <p:nvPr>
            <p:ph type="ftr" sz="quarter" idx="11"/>
          </p:nvPr>
        </p:nvSpPr>
        <p:spPr/>
        <p:txBody>
          <a:bodyPr/>
          <a:lstStyle/>
          <a:p>
            <a:endParaRPr lang="sv-SE"/>
          </a:p>
        </p:txBody>
      </p:sp>
      <p:pic>
        <p:nvPicPr>
          <p:cNvPr id="5" name="Bildobjekt 4" descr="En bild som visar logotyp, Grafik, Teckensnitt, Electric blue&#10;&#10;Automatiskt genererad beskrivning">
            <a:extLst>
              <a:ext uri="{FF2B5EF4-FFF2-40B4-BE49-F238E27FC236}">
                <a16:creationId xmlns:a16="http://schemas.microsoft.com/office/drawing/2014/main" id="{58D27311-019F-D810-E996-AAB649462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6674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48AF33C-1FA3-482A-B132-44CD2ECD8512}"/>
              </a:ext>
            </a:extLst>
          </p:cNvPr>
          <p:cNvSpPr>
            <a:spLocks noGrp="1"/>
          </p:cNvSpPr>
          <p:nvPr>
            <p:ph type="title"/>
          </p:nvPr>
        </p:nvSpPr>
        <p:spPr/>
        <p:txBody>
          <a:bodyPr/>
          <a:lstStyle/>
          <a:p>
            <a:r>
              <a:rPr lang="sv-SE" sz="5200" b="1"/>
              <a:t>Lönecoachning</a:t>
            </a:r>
          </a:p>
        </p:txBody>
      </p:sp>
      <p:sp>
        <p:nvSpPr>
          <p:cNvPr id="3" name="Platshållare för innehåll 2">
            <a:extLst>
              <a:ext uri="{FF2B5EF4-FFF2-40B4-BE49-F238E27FC236}">
                <a16:creationId xmlns:a16="http://schemas.microsoft.com/office/drawing/2014/main" id="{CEC65603-295C-6A73-FA5A-674BAB3A1957}"/>
              </a:ext>
            </a:extLst>
          </p:cNvPr>
          <p:cNvSpPr>
            <a:spLocks noGrp="1"/>
          </p:cNvSpPr>
          <p:nvPr>
            <p:ph idx="1"/>
          </p:nvPr>
        </p:nvSpPr>
        <p:spPr/>
        <p:txBody>
          <a:bodyPr/>
          <a:lstStyle/>
          <a:p>
            <a:endParaRPr lang="sv-SE"/>
          </a:p>
        </p:txBody>
      </p:sp>
      <p:pic>
        <p:nvPicPr>
          <p:cNvPr id="2" name="Bildobjekt 1" descr="En bild som visar vägg, person, inomhus, person&#10;&#10;Automatiskt genererad beskrivning">
            <a:extLst>
              <a:ext uri="{FF2B5EF4-FFF2-40B4-BE49-F238E27FC236}">
                <a16:creationId xmlns:a16="http://schemas.microsoft.com/office/drawing/2014/main" id="{F6E37226-826C-E89B-C7D6-7435DAA3F1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462608"/>
            <a:ext cx="8512491" cy="4788277"/>
          </a:xfrm>
          <a:prstGeom prst="rect">
            <a:avLst/>
          </a:prstGeom>
        </p:spPr>
      </p:pic>
    </p:spTree>
    <p:extLst>
      <p:ext uri="{BB962C8B-B14F-4D97-AF65-F5344CB8AC3E}">
        <p14:creationId xmlns:p14="http://schemas.microsoft.com/office/powerpoint/2010/main" val="1309877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C2EBAA48-BACD-4274-B721-53D44776F33F}"/>
              </a:ext>
            </a:extLst>
          </p:cNvPr>
          <p:cNvSpPr>
            <a:spLocks noGrp="1"/>
          </p:cNvSpPr>
          <p:nvPr>
            <p:ph type="title"/>
          </p:nvPr>
        </p:nvSpPr>
        <p:spPr/>
        <p:txBody>
          <a:bodyPr/>
          <a:lstStyle/>
          <a:p>
            <a:r>
              <a:rPr lang="sv-SE" sz="5200" b="1"/>
              <a:t>Karriärcoachning</a:t>
            </a:r>
          </a:p>
        </p:txBody>
      </p:sp>
      <p:sp>
        <p:nvSpPr>
          <p:cNvPr id="5" name="Platshållare för innehåll 4">
            <a:extLst>
              <a:ext uri="{FF2B5EF4-FFF2-40B4-BE49-F238E27FC236}">
                <a16:creationId xmlns:a16="http://schemas.microsoft.com/office/drawing/2014/main" id="{096B67CC-847B-C21C-17A6-F1F68424C117}"/>
              </a:ext>
            </a:extLst>
          </p:cNvPr>
          <p:cNvSpPr>
            <a:spLocks noGrp="1"/>
          </p:cNvSpPr>
          <p:nvPr>
            <p:ph idx="1"/>
          </p:nvPr>
        </p:nvSpPr>
        <p:spPr/>
        <p:txBody>
          <a:bodyPr/>
          <a:lstStyle/>
          <a:p>
            <a:endParaRPr lang="sv-SE"/>
          </a:p>
        </p:txBody>
      </p:sp>
      <p:sp>
        <p:nvSpPr>
          <p:cNvPr id="2" name="Platshållare för datum 1">
            <a:extLst>
              <a:ext uri="{FF2B5EF4-FFF2-40B4-BE49-F238E27FC236}">
                <a16:creationId xmlns:a16="http://schemas.microsoft.com/office/drawing/2014/main" id="{B767AA42-C1F2-478B-AFFA-A76B454DC7DC}"/>
              </a:ext>
            </a:extLst>
          </p:cNvPr>
          <p:cNvSpPr>
            <a:spLocks noGrp="1"/>
          </p:cNvSpPr>
          <p:nvPr>
            <p:ph type="dt" sz="half" idx="10"/>
          </p:nvPr>
        </p:nvSpPr>
        <p:spPr/>
        <p:txBody>
          <a:bodyPr anchor="ctr">
            <a:normAutofit/>
          </a:bodyPr>
          <a:lstStyle/>
          <a:p>
            <a:pPr>
              <a:spcAft>
                <a:spcPts val="600"/>
              </a:spcAft>
            </a:pPr>
            <a:fld id="{A02A3AE8-86B4-4BC1-A6A3-42A13D586E09}" type="datetime1">
              <a:rPr lang="sv-SE" smtClean="0"/>
              <a:pPr>
                <a:spcAft>
                  <a:spcPts val="600"/>
                </a:spcAft>
              </a:pPr>
              <a:t>2023-08-29</a:t>
            </a:fld>
            <a:endParaRPr lang="sv-SE"/>
          </a:p>
        </p:txBody>
      </p:sp>
      <p:pic>
        <p:nvPicPr>
          <p:cNvPr id="3" name="Bildobjekt 2" descr="En bild som visar vägg, person, inomhus, person&#10;&#10;Automatiskt genererad beskrivning">
            <a:extLst>
              <a:ext uri="{FF2B5EF4-FFF2-40B4-BE49-F238E27FC236}">
                <a16:creationId xmlns:a16="http://schemas.microsoft.com/office/drawing/2014/main" id="{D18472D7-F491-40BA-1A2A-51A65B1FA6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99" y="1585337"/>
            <a:ext cx="8549716" cy="4809216"/>
          </a:xfrm>
          <a:prstGeom prst="rect">
            <a:avLst/>
          </a:prstGeom>
        </p:spPr>
      </p:pic>
    </p:spTree>
    <p:extLst>
      <p:ext uri="{BB962C8B-B14F-4D97-AF65-F5344CB8AC3E}">
        <p14:creationId xmlns:p14="http://schemas.microsoft.com/office/powerpoint/2010/main" val="3895924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BC11EE-1C05-59EC-12B6-5EF9B61C6D6A}"/>
              </a:ext>
            </a:extLst>
          </p:cNvPr>
          <p:cNvSpPr>
            <a:spLocks noGrp="1"/>
          </p:cNvSpPr>
          <p:nvPr>
            <p:ph type="title"/>
          </p:nvPr>
        </p:nvSpPr>
        <p:spPr/>
        <p:txBody>
          <a:bodyPr/>
          <a:lstStyle/>
          <a:p>
            <a:r>
              <a:rPr lang="sv-SE" dirty="0"/>
              <a:t>50 år i medlemmarnas tjänst</a:t>
            </a:r>
          </a:p>
        </p:txBody>
      </p:sp>
      <p:pic>
        <p:nvPicPr>
          <p:cNvPr id="6" name="Onlinemedia 5" descr="DIK 50 år">
            <a:hlinkClick r:id="" action="ppaction://media"/>
            <a:extLst>
              <a:ext uri="{FF2B5EF4-FFF2-40B4-BE49-F238E27FC236}">
                <a16:creationId xmlns:a16="http://schemas.microsoft.com/office/drawing/2014/main" id="{5760DF77-9870-AACD-E7DE-EDD3D86DE7CC}"/>
              </a:ext>
            </a:extLst>
          </p:cNvPr>
          <p:cNvPicPr>
            <a:picLocks noGrp="1" noRot="1" noChangeAspect="1"/>
          </p:cNvPicPr>
          <p:nvPr>
            <p:ph idx="1"/>
            <a:videoFile r:link="rId1"/>
          </p:nvPr>
        </p:nvPicPr>
        <p:blipFill>
          <a:blip r:embed="rId4"/>
          <a:stretch>
            <a:fillRect/>
          </a:stretch>
        </p:blipFill>
        <p:spPr>
          <a:xfrm>
            <a:off x="1600200" y="2254250"/>
            <a:ext cx="6881813" cy="3887788"/>
          </a:xfrm>
          <a:prstGeom prst="rect">
            <a:avLst/>
          </a:prstGeom>
        </p:spPr>
      </p:pic>
      <p:sp>
        <p:nvSpPr>
          <p:cNvPr id="4" name="Platshållare för datum 3">
            <a:extLst>
              <a:ext uri="{FF2B5EF4-FFF2-40B4-BE49-F238E27FC236}">
                <a16:creationId xmlns:a16="http://schemas.microsoft.com/office/drawing/2014/main" id="{1017A3BA-BA24-8E65-A653-0406653D03B8}"/>
              </a:ext>
            </a:extLst>
          </p:cNvPr>
          <p:cNvSpPr>
            <a:spLocks noGrp="1"/>
          </p:cNvSpPr>
          <p:nvPr>
            <p:ph type="dt" sz="half" idx="10"/>
          </p:nvPr>
        </p:nvSpPr>
        <p:spPr/>
        <p:txBody>
          <a:bodyPr/>
          <a:lstStyle/>
          <a:p>
            <a:fld id="{ADFC2147-AA2C-4420-B468-5D68A4C22093}" type="datetime1">
              <a:rPr lang="sv-SE" smtClean="0"/>
              <a:t>2023-08-29</a:t>
            </a:fld>
            <a:endParaRPr lang="sv-SE"/>
          </a:p>
        </p:txBody>
      </p:sp>
      <p:sp>
        <p:nvSpPr>
          <p:cNvPr id="5" name="Platshållare för sidfot 4">
            <a:extLst>
              <a:ext uri="{FF2B5EF4-FFF2-40B4-BE49-F238E27FC236}">
                <a16:creationId xmlns:a16="http://schemas.microsoft.com/office/drawing/2014/main" id="{3A2C2CF2-B5A6-2418-65FF-37E4824E37D4}"/>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7834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three people sitting in front of table laughing together">
            <a:extLst>
              <a:ext uri="{FF2B5EF4-FFF2-40B4-BE49-F238E27FC236}">
                <a16:creationId xmlns:a16="http://schemas.microsoft.com/office/drawing/2014/main" id="{413AC7B9-A2E2-45F2-B140-FFCAF32D0E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7032"/>
            <a:ext cx="12192000" cy="8132065"/>
          </a:xfrm>
          <a:prstGeom prst="rect">
            <a:avLst/>
          </a:prstGeom>
          <a:noFill/>
          <a:extLst>
            <a:ext uri="{909E8E84-426E-40DD-AFC4-6F175D3DCCD1}">
              <a14:hiddenFill xmlns:a14="http://schemas.microsoft.com/office/drawing/2010/main">
                <a:solidFill>
                  <a:srgbClr val="FFFFFF"/>
                </a:solidFill>
              </a14:hiddenFill>
            </a:ext>
          </a:extLst>
        </p:spPr>
      </p:pic>
      <p:sp>
        <p:nvSpPr>
          <p:cNvPr id="4" name="Rubrik 3">
            <a:extLst>
              <a:ext uri="{FF2B5EF4-FFF2-40B4-BE49-F238E27FC236}">
                <a16:creationId xmlns:a16="http://schemas.microsoft.com/office/drawing/2014/main" id="{1538A74D-F165-40E4-B4FB-8731025FDC3F}"/>
              </a:ext>
            </a:extLst>
          </p:cNvPr>
          <p:cNvSpPr>
            <a:spLocks noGrp="1"/>
          </p:cNvSpPr>
          <p:nvPr>
            <p:ph type="title"/>
          </p:nvPr>
        </p:nvSpPr>
        <p:spPr>
          <a:xfrm>
            <a:off x="558586" y="742713"/>
            <a:ext cx="7771748" cy="2626301"/>
          </a:xfrm>
        </p:spPr>
        <p:txBody>
          <a:bodyPr/>
          <a:lstStyle/>
          <a:p>
            <a:r>
              <a:rPr lang="sv-SE" sz="4200" b="1">
                <a:solidFill>
                  <a:schemeClr val="bg1"/>
                </a:solidFill>
              </a:rPr>
              <a:t>Det finns mycket kvar att göra.</a:t>
            </a:r>
            <a:br>
              <a:rPr lang="sv-SE" sz="11500" b="1"/>
            </a:br>
            <a:r>
              <a:rPr lang="sv-SE" sz="11500" b="1">
                <a:solidFill>
                  <a:schemeClr val="bg1"/>
                </a:solidFill>
              </a:rPr>
              <a:t>Gå med!</a:t>
            </a:r>
            <a:endParaRPr lang="sv-SE" b="1">
              <a:solidFill>
                <a:schemeClr val="bg1"/>
              </a:solidFill>
            </a:endParaRPr>
          </a:p>
        </p:txBody>
      </p:sp>
      <p:pic>
        <p:nvPicPr>
          <p:cNvPr id="7" name="Bildobjekt 6">
            <a:extLst>
              <a:ext uri="{FF2B5EF4-FFF2-40B4-BE49-F238E27FC236}">
                <a16:creationId xmlns:a16="http://schemas.microsoft.com/office/drawing/2014/main" id="{BFDCF527-7E79-4021-8401-23A8C5222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6742" y="5416731"/>
            <a:ext cx="1065900" cy="714101"/>
          </a:xfrm>
          <a:prstGeom prst="rect">
            <a:avLst/>
          </a:prstGeom>
        </p:spPr>
      </p:pic>
    </p:spTree>
    <p:extLst>
      <p:ext uri="{BB962C8B-B14F-4D97-AF65-F5344CB8AC3E}">
        <p14:creationId xmlns:p14="http://schemas.microsoft.com/office/powerpoint/2010/main" val="3359524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D512A7-7F1C-F902-E230-4BDD826C13D8}"/>
              </a:ext>
            </a:extLst>
          </p:cNvPr>
          <p:cNvSpPr>
            <a:spLocks noGrp="1"/>
          </p:cNvSpPr>
          <p:nvPr>
            <p:ph type="title"/>
          </p:nvPr>
        </p:nvSpPr>
        <p:spPr/>
        <p:txBody>
          <a:bodyPr/>
          <a:lstStyle/>
          <a:p>
            <a:r>
              <a:rPr lang="sv-SE" dirty="0">
                <a:solidFill>
                  <a:schemeClr val="accent1"/>
                </a:solidFill>
              </a:rPr>
              <a:t>Har du en kollega som borde bli medlem? </a:t>
            </a:r>
          </a:p>
        </p:txBody>
      </p:sp>
      <p:sp>
        <p:nvSpPr>
          <p:cNvPr id="3" name="Platshållare för innehåll 2">
            <a:extLst>
              <a:ext uri="{FF2B5EF4-FFF2-40B4-BE49-F238E27FC236}">
                <a16:creationId xmlns:a16="http://schemas.microsoft.com/office/drawing/2014/main" id="{AAE8129A-6FB9-88C4-149B-FB118731FCAA}"/>
              </a:ext>
            </a:extLst>
          </p:cNvPr>
          <p:cNvSpPr>
            <a:spLocks noGrp="1"/>
          </p:cNvSpPr>
          <p:nvPr>
            <p:ph idx="1"/>
          </p:nvPr>
        </p:nvSpPr>
        <p:spPr/>
        <p:txBody>
          <a:bodyPr/>
          <a:lstStyle/>
          <a:p>
            <a:pPr marL="0" indent="0">
              <a:buNone/>
            </a:pPr>
            <a:endParaRPr lang="sv-SE" dirty="0"/>
          </a:p>
          <a:p>
            <a:pPr marL="0" indent="0">
              <a:buNone/>
            </a:pPr>
            <a:r>
              <a:rPr lang="sv-SE" sz="3600" dirty="0"/>
              <a:t>Tipsa oss på </a:t>
            </a:r>
            <a:r>
              <a:rPr lang="sv-SE" sz="3600" dirty="0" err="1"/>
              <a:t>dik.se</a:t>
            </a:r>
            <a:r>
              <a:rPr lang="sv-SE" sz="3600" dirty="0"/>
              <a:t>/medlemstipset!</a:t>
            </a:r>
          </a:p>
        </p:txBody>
      </p:sp>
      <p:sp>
        <p:nvSpPr>
          <p:cNvPr id="4" name="Platshållare för datum 3">
            <a:extLst>
              <a:ext uri="{FF2B5EF4-FFF2-40B4-BE49-F238E27FC236}">
                <a16:creationId xmlns:a16="http://schemas.microsoft.com/office/drawing/2014/main" id="{47C52762-8F4A-6755-87DB-A1A18647B255}"/>
              </a:ext>
            </a:extLst>
          </p:cNvPr>
          <p:cNvSpPr>
            <a:spLocks noGrp="1"/>
          </p:cNvSpPr>
          <p:nvPr>
            <p:ph type="dt" sz="half" idx="10"/>
          </p:nvPr>
        </p:nvSpPr>
        <p:spPr/>
        <p:txBody>
          <a:bodyPr/>
          <a:lstStyle/>
          <a:p>
            <a:fld id="{52764234-6E85-49AD-B9D1-D178E26CF76E}" type="datetime1">
              <a:rPr lang="sv-SE" smtClean="0"/>
              <a:t>2023-08-29</a:t>
            </a:fld>
            <a:endParaRPr lang="sv-SE"/>
          </a:p>
        </p:txBody>
      </p:sp>
      <p:sp>
        <p:nvSpPr>
          <p:cNvPr id="5" name="Platshållare för sidfot 4">
            <a:extLst>
              <a:ext uri="{FF2B5EF4-FFF2-40B4-BE49-F238E27FC236}">
                <a16:creationId xmlns:a16="http://schemas.microsoft.com/office/drawing/2014/main" id="{14DE7DAD-118E-04A5-9A97-A02F0FB1E982}"/>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188887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537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37164EAE-CA4B-0CD2-5195-404526BE9F18}"/>
              </a:ext>
            </a:extLst>
          </p:cNvPr>
          <p:cNvSpPr>
            <a:spLocks noGrp="1"/>
          </p:cNvSpPr>
          <p:nvPr>
            <p:ph idx="1"/>
          </p:nvPr>
        </p:nvSpPr>
        <p:spPr>
          <a:xfrm>
            <a:off x="1764000" y="1834494"/>
            <a:ext cx="8639999" cy="3888000"/>
          </a:xfrm>
        </p:spPr>
        <p:txBody>
          <a:bodyPr>
            <a:normAutofit/>
          </a:bodyPr>
          <a:lstStyle/>
          <a:p>
            <a:pPr marL="0" indent="0" algn="ctr">
              <a:buNone/>
            </a:pPr>
            <a:r>
              <a:rPr lang="sv-SE" sz="6000" b="1" dirty="0">
                <a:solidFill>
                  <a:schemeClr val="accent1"/>
                </a:solidFill>
              </a:rPr>
              <a:t>Facket för kultur kommunikation och kreativ sektor</a:t>
            </a:r>
          </a:p>
        </p:txBody>
      </p:sp>
      <p:sp>
        <p:nvSpPr>
          <p:cNvPr id="3" name="Platshållare för datum 2">
            <a:extLst>
              <a:ext uri="{FF2B5EF4-FFF2-40B4-BE49-F238E27FC236}">
                <a16:creationId xmlns:a16="http://schemas.microsoft.com/office/drawing/2014/main" id="{C734DB09-D157-D4C1-9199-E66CDB26B594}"/>
              </a:ext>
            </a:extLst>
          </p:cNvPr>
          <p:cNvSpPr>
            <a:spLocks noGrp="1"/>
          </p:cNvSpPr>
          <p:nvPr>
            <p:ph type="dt" sz="half" idx="10"/>
          </p:nvPr>
        </p:nvSpPr>
        <p:spPr/>
        <p:txBody>
          <a:bodyPr/>
          <a:lstStyle/>
          <a:p>
            <a:fld id="{3E889C6F-17AA-4F81-9EE0-6A238B60FEA5}" type="datetime1">
              <a:rPr lang="sv-SE" smtClean="0"/>
              <a:t>2023-08-29</a:t>
            </a:fld>
            <a:endParaRPr lang="sv-SE"/>
          </a:p>
        </p:txBody>
      </p:sp>
      <p:sp>
        <p:nvSpPr>
          <p:cNvPr id="4" name="Platshållare för sidfot 3">
            <a:extLst>
              <a:ext uri="{FF2B5EF4-FFF2-40B4-BE49-F238E27FC236}">
                <a16:creationId xmlns:a16="http://schemas.microsoft.com/office/drawing/2014/main" id="{F08591BC-5FE9-1807-33E8-DC5F0DDED811}"/>
              </a:ext>
            </a:extLst>
          </p:cNvPr>
          <p:cNvSpPr>
            <a:spLocks noGrp="1"/>
          </p:cNvSpPr>
          <p:nvPr>
            <p:ph type="ftr" sz="quarter" idx="11"/>
          </p:nvPr>
        </p:nvSpPr>
        <p:spPr/>
        <p:txBody>
          <a:bodyPr/>
          <a:lstStyle/>
          <a:p>
            <a:endParaRPr lang="sv-SE"/>
          </a:p>
        </p:txBody>
      </p:sp>
      <p:pic>
        <p:nvPicPr>
          <p:cNvPr id="11" name="Bild 10">
            <a:extLst>
              <a:ext uri="{FF2B5EF4-FFF2-40B4-BE49-F238E27FC236}">
                <a16:creationId xmlns:a16="http://schemas.microsoft.com/office/drawing/2014/main" id="{0665212A-FCB1-FEAF-DBE1-5BEDC7FFF8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5114" y="4301057"/>
            <a:ext cx="2117769" cy="2117769"/>
          </a:xfrm>
          <a:prstGeom prst="rect">
            <a:avLst/>
          </a:prstGeom>
        </p:spPr>
      </p:pic>
      <p:pic>
        <p:nvPicPr>
          <p:cNvPr id="12" name="Bild 11">
            <a:extLst>
              <a:ext uri="{FF2B5EF4-FFF2-40B4-BE49-F238E27FC236}">
                <a16:creationId xmlns:a16="http://schemas.microsoft.com/office/drawing/2014/main" id="{941A2AB6-7621-D659-3C6A-5B89D8457E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4345" y="3416561"/>
            <a:ext cx="2178477" cy="2178477"/>
          </a:xfrm>
          <a:prstGeom prst="rect">
            <a:avLst/>
          </a:prstGeom>
        </p:spPr>
      </p:pic>
      <p:pic>
        <p:nvPicPr>
          <p:cNvPr id="13" name="Bild 12">
            <a:extLst>
              <a:ext uri="{FF2B5EF4-FFF2-40B4-BE49-F238E27FC236}">
                <a16:creationId xmlns:a16="http://schemas.microsoft.com/office/drawing/2014/main" id="{35337517-B497-2F15-9D56-3388AE344C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361607">
            <a:off x="7451955" y="3559775"/>
            <a:ext cx="2381250" cy="2381250"/>
          </a:xfrm>
          <a:prstGeom prst="rect">
            <a:avLst/>
          </a:prstGeom>
        </p:spPr>
      </p:pic>
      <p:pic>
        <p:nvPicPr>
          <p:cNvPr id="14" name="Bild 13">
            <a:extLst>
              <a:ext uri="{FF2B5EF4-FFF2-40B4-BE49-F238E27FC236}">
                <a16:creationId xmlns:a16="http://schemas.microsoft.com/office/drawing/2014/main" id="{C403EF10-EC99-79AA-CDF5-D2834B761DE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2668" y="237702"/>
            <a:ext cx="2381250" cy="2381250"/>
          </a:xfrm>
          <a:prstGeom prst="rect">
            <a:avLst/>
          </a:prstGeom>
        </p:spPr>
      </p:pic>
      <p:pic>
        <p:nvPicPr>
          <p:cNvPr id="15" name="Bild 14">
            <a:extLst>
              <a:ext uri="{FF2B5EF4-FFF2-40B4-BE49-F238E27FC236}">
                <a16:creationId xmlns:a16="http://schemas.microsoft.com/office/drawing/2014/main" id="{69613C92-6000-F12C-BB12-83140CA237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68909" y="174640"/>
            <a:ext cx="1932961" cy="1932961"/>
          </a:xfrm>
          <a:prstGeom prst="rect">
            <a:avLst/>
          </a:prstGeom>
        </p:spPr>
      </p:pic>
      <p:pic>
        <p:nvPicPr>
          <p:cNvPr id="17" name="Bild 16">
            <a:extLst>
              <a:ext uri="{FF2B5EF4-FFF2-40B4-BE49-F238E27FC236}">
                <a16:creationId xmlns:a16="http://schemas.microsoft.com/office/drawing/2014/main" id="{CC88F503-FE6C-1B40-6D33-844858BD9ED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466405" y="3110432"/>
            <a:ext cx="2381250" cy="2381250"/>
          </a:xfrm>
          <a:prstGeom prst="rect">
            <a:avLst/>
          </a:prstGeom>
        </p:spPr>
      </p:pic>
      <p:pic>
        <p:nvPicPr>
          <p:cNvPr id="18" name="Bild 17">
            <a:extLst>
              <a:ext uri="{FF2B5EF4-FFF2-40B4-BE49-F238E27FC236}">
                <a16:creationId xmlns:a16="http://schemas.microsoft.com/office/drawing/2014/main" id="{FCD8FE75-602B-E40B-3195-97F381A66AA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448946" y="13672"/>
            <a:ext cx="1647053" cy="1647053"/>
          </a:xfrm>
          <a:prstGeom prst="rect">
            <a:avLst/>
          </a:prstGeom>
        </p:spPr>
      </p:pic>
      <p:pic>
        <p:nvPicPr>
          <p:cNvPr id="19" name="Bild 18">
            <a:extLst>
              <a:ext uri="{FF2B5EF4-FFF2-40B4-BE49-F238E27FC236}">
                <a16:creationId xmlns:a16="http://schemas.microsoft.com/office/drawing/2014/main" id="{50B7E645-AC9F-12F6-4D79-7905CCC06318}"/>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991626" y="4120349"/>
            <a:ext cx="2381251" cy="2381251"/>
          </a:xfrm>
          <a:prstGeom prst="rect">
            <a:avLst/>
          </a:prstGeom>
        </p:spPr>
      </p:pic>
    </p:spTree>
    <p:extLst>
      <p:ext uri="{BB962C8B-B14F-4D97-AF65-F5344CB8AC3E}">
        <p14:creationId xmlns:p14="http://schemas.microsoft.com/office/powerpoint/2010/main" val="3981058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5807F5-3D79-9907-9202-9787EECB5019}"/>
              </a:ext>
            </a:extLst>
          </p:cNvPr>
          <p:cNvSpPr>
            <a:spLocks noGrp="1"/>
          </p:cNvSpPr>
          <p:nvPr>
            <p:ph type="title"/>
          </p:nvPr>
        </p:nvSpPr>
        <p:spPr/>
        <p:txBody>
          <a:bodyPr/>
          <a:lstStyle/>
          <a:p>
            <a:r>
              <a:rPr lang="sv-SE" dirty="0"/>
              <a:t>Yrkesområden i DIK</a:t>
            </a:r>
          </a:p>
        </p:txBody>
      </p:sp>
      <p:sp>
        <p:nvSpPr>
          <p:cNvPr id="3" name="Platshållare för innehåll 2">
            <a:extLst>
              <a:ext uri="{FF2B5EF4-FFF2-40B4-BE49-F238E27FC236}">
                <a16:creationId xmlns:a16="http://schemas.microsoft.com/office/drawing/2014/main" id="{DDD532F0-D63A-ABE3-B4B7-82E416F44AEB}"/>
              </a:ext>
            </a:extLst>
          </p:cNvPr>
          <p:cNvSpPr>
            <a:spLocks noGrp="1"/>
          </p:cNvSpPr>
          <p:nvPr>
            <p:ph sz="half" idx="1"/>
          </p:nvPr>
        </p:nvSpPr>
        <p:spPr>
          <a:xfrm>
            <a:off x="719999" y="2100116"/>
            <a:ext cx="4140000" cy="3888000"/>
          </a:xfrm>
        </p:spPr>
        <p:txBody>
          <a:bodyPr/>
          <a:lstStyle/>
          <a:p>
            <a:r>
              <a:rPr lang="sv-SE" dirty="0"/>
              <a:t>Bibliotek</a:t>
            </a:r>
          </a:p>
          <a:p>
            <a:r>
              <a:rPr lang="sv-SE" dirty="0"/>
              <a:t>Kommunikation</a:t>
            </a:r>
          </a:p>
          <a:p>
            <a:r>
              <a:rPr lang="sv-SE" dirty="0"/>
              <a:t>Museum, konst och kulturmiljö</a:t>
            </a:r>
          </a:p>
          <a:p>
            <a:r>
              <a:rPr lang="sv-SE" dirty="0"/>
              <a:t>Arkiv</a:t>
            </a:r>
          </a:p>
          <a:p>
            <a:r>
              <a:rPr lang="sv-SE" dirty="0"/>
              <a:t>Språk</a:t>
            </a:r>
          </a:p>
          <a:p>
            <a:r>
              <a:rPr lang="sv-SE" dirty="0"/>
              <a:t>UX</a:t>
            </a:r>
          </a:p>
          <a:p>
            <a:r>
              <a:rPr lang="sv-SE" dirty="0"/>
              <a:t>Förlag</a:t>
            </a:r>
          </a:p>
        </p:txBody>
      </p:sp>
      <p:pic>
        <p:nvPicPr>
          <p:cNvPr id="8" name="Platshållare för innehåll 7" descr="En bild som visar person, Människoansikte, klädsel, fröken&#10;&#10;Automatiskt genererad beskrivning">
            <a:extLst>
              <a:ext uri="{FF2B5EF4-FFF2-40B4-BE49-F238E27FC236}">
                <a16:creationId xmlns:a16="http://schemas.microsoft.com/office/drawing/2014/main" id="{1F140438-EFC7-587E-4DA5-70B51141DD6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35575" y="2100116"/>
            <a:ext cx="5157786" cy="2900904"/>
          </a:xfrm>
        </p:spPr>
      </p:pic>
      <p:sp>
        <p:nvSpPr>
          <p:cNvPr id="5" name="Platshållare för datum 4">
            <a:extLst>
              <a:ext uri="{FF2B5EF4-FFF2-40B4-BE49-F238E27FC236}">
                <a16:creationId xmlns:a16="http://schemas.microsoft.com/office/drawing/2014/main" id="{295AC009-7B48-80FF-93AE-9EBE78098547}"/>
              </a:ext>
            </a:extLst>
          </p:cNvPr>
          <p:cNvSpPr>
            <a:spLocks noGrp="1"/>
          </p:cNvSpPr>
          <p:nvPr>
            <p:ph type="dt" sz="half" idx="10"/>
          </p:nvPr>
        </p:nvSpPr>
        <p:spPr/>
        <p:txBody>
          <a:bodyPr/>
          <a:lstStyle/>
          <a:p>
            <a:fld id="{E2B442EE-710E-4D55-8D15-5DF1C50A3872}" type="datetime1">
              <a:rPr lang="sv-SE" smtClean="0"/>
              <a:t>2023-08-29</a:t>
            </a:fld>
            <a:endParaRPr lang="sv-SE"/>
          </a:p>
        </p:txBody>
      </p:sp>
      <p:sp>
        <p:nvSpPr>
          <p:cNvPr id="6" name="Platshållare för sidfot 5">
            <a:extLst>
              <a:ext uri="{FF2B5EF4-FFF2-40B4-BE49-F238E27FC236}">
                <a16:creationId xmlns:a16="http://schemas.microsoft.com/office/drawing/2014/main" id="{26B6241A-1020-A3F2-38BE-FBF2AE879996}"/>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02681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2CE442-D9E9-2A45-DC1F-CEF27D26AAC5}"/>
              </a:ext>
            </a:extLst>
          </p:cNvPr>
          <p:cNvSpPr>
            <a:spLocks noGrp="1"/>
          </p:cNvSpPr>
          <p:nvPr>
            <p:ph type="title"/>
          </p:nvPr>
        </p:nvSpPr>
        <p:spPr>
          <a:xfrm>
            <a:off x="719999" y="661446"/>
            <a:ext cx="10193166" cy="1548000"/>
          </a:xfrm>
        </p:spPr>
        <p:txBody>
          <a:bodyPr/>
          <a:lstStyle/>
          <a:p>
            <a:r>
              <a:rPr lang="sv-SE" dirty="0"/>
              <a:t>För en stark och fri kultursektor</a:t>
            </a:r>
          </a:p>
        </p:txBody>
      </p:sp>
      <p:sp>
        <p:nvSpPr>
          <p:cNvPr id="3" name="Platshållare för innehåll 2">
            <a:extLst>
              <a:ext uri="{FF2B5EF4-FFF2-40B4-BE49-F238E27FC236}">
                <a16:creationId xmlns:a16="http://schemas.microsoft.com/office/drawing/2014/main" id="{831B4121-7444-D5DE-1D61-723ABE7831A0}"/>
              </a:ext>
            </a:extLst>
          </p:cNvPr>
          <p:cNvSpPr>
            <a:spLocks noGrp="1"/>
          </p:cNvSpPr>
          <p:nvPr>
            <p:ph sz="half" idx="1"/>
          </p:nvPr>
        </p:nvSpPr>
        <p:spPr/>
        <p:txBody>
          <a:bodyPr>
            <a:normAutofit/>
          </a:bodyPr>
          <a:lstStyle/>
          <a:p>
            <a:pPr algn="l" rtl="0" fontAlgn="base">
              <a:buFont typeface="Arial" panose="020B0604020202020204" pitchFamily="34" charset="0"/>
              <a:buChar char="•"/>
            </a:pPr>
            <a:r>
              <a:rPr lang="sv-SE" b="0" i="0" u="none" strike="noStrike" dirty="0">
                <a:solidFill>
                  <a:srgbClr val="252628"/>
                </a:solidFill>
                <a:effectLst/>
              </a:rPr>
              <a:t>Stärk kultursektorn genom ökade och långsiktiga resurser. </a:t>
            </a:r>
          </a:p>
          <a:p>
            <a:pPr algn="l" rtl="0" fontAlgn="base">
              <a:buFont typeface="Arial" panose="020B0604020202020204" pitchFamily="34" charset="0"/>
              <a:buChar char="•"/>
            </a:pPr>
            <a:r>
              <a:rPr lang="sv-SE" b="0" i="0" u="none" strike="noStrike" dirty="0">
                <a:solidFill>
                  <a:srgbClr val="252628"/>
                </a:solidFill>
                <a:effectLst/>
              </a:rPr>
              <a:t>Se till att alla oavsett bakgrund kan ta del av och skapa kultur, och bredda mångfalden bland de som studerar och arbetar inom kulturområdet. </a:t>
            </a:r>
          </a:p>
          <a:p>
            <a:pPr algn="l" rtl="0" fontAlgn="base">
              <a:buFont typeface="Arial" panose="020B0604020202020204" pitchFamily="34" charset="0"/>
              <a:buChar char="•"/>
            </a:pPr>
            <a:r>
              <a:rPr lang="sv-SE" b="0" i="0" u="none" strike="noStrike" dirty="0">
                <a:solidFill>
                  <a:srgbClr val="252628"/>
                </a:solidFill>
                <a:effectLst/>
              </a:rPr>
              <a:t>De som jobbar i kultursektorn är bäst lämpade att besluta om projekt, utställningar och inköp av konst – politiker ska hålla armlängds avstånd till kulturens innehåll. </a:t>
            </a:r>
          </a:p>
        </p:txBody>
      </p:sp>
      <p:sp>
        <p:nvSpPr>
          <p:cNvPr id="4" name="Platshållare för innehåll 3">
            <a:extLst>
              <a:ext uri="{FF2B5EF4-FFF2-40B4-BE49-F238E27FC236}">
                <a16:creationId xmlns:a16="http://schemas.microsoft.com/office/drawing/2014/main" id="{4D3C88CA-424E-D203-25BF-11857D530985}"/>
              </a:ext>
            </a:extLst>
          </p:cNvPr>
          <p:cNvSpPr>
            <a:spLocks noGrp="1"/>
          </p:cNvSpPr>
          <p:nvPr>
            <p:ph sz="half" idx="2"/>
          </p:nvPr>
        </p:nvSpPr>
        <p:spPr/>
        <p:txBody>
          <a:bodyPr/>
          <a:lstStyle/>
          <a:p>
            <a:pPr algn="l" rtl="0" fontAlgn="base">
              <a:buFont typeface="Arial" panose="020B0604020202020204" pitchFamily="34" charset="0"/>
              <a:buChar char="•"/>
            </a:pPr>
            <a:r>
              <a:rPr lang="sv-SE" sz="2000" b="0" i="0" u="none" strike="noStrike" dirty="0">
                <a:solidFill>
                  <a:srgbClr val="252628"/>
                </a:solidFill>
                <a:effectLst/>
              </a:rPr>
              <a:t>Se till att alla kommuner erbjuder en kvalitativ kulturskola för alla barn och unga. </a:t>
            </a:r>
          </a:p>
          <a:p>
            <a:pPr algn="l" rtl="0" fontAlgn="base">
              <a:buFont typeface="Arial" panose="020B0604020202020204" pitchFamily="34" charset="0"/>
              <a:buChar char="•"/>
            </a:pPr>
            <a:r>
              <a:rPr lang="sv-SE" sz="2000" b="0" i="0" u="none" strike="noStrike" dirty="0">
                <a:solidFill>
                  <a:srgbClr val="252628"/>
                </a:solidFill>
                <a:effectLst/>
              </a:rPr>
              <a:t>Ge alla elever tillgång till bemannade skolbibliotek. </a:t>
            </a:r>
          </a:p>
          <a:p>
            <a:pPr algn="l" rtl="0" fontAlgn="base">
              <a:buFont typeface="Arial" panose="020B0604020202020204" pitchFamily="34" charset="0"/>
              <a:buChar char="•"/>
            </a:pPr>
            <a:r>
              <a:rPr lang="sv-SE" sz="2000" b="0" i="0" u="none" strike="noStrike" dirty="0">
                <a:solidFill>
                  <a:srgbClr val="252628"/>
                </a:solidFill>
                <a:effectLst/>
              </a:rPr>
              <a:t>Stärk de estetiska ämnenas roll i grundskolan och gymnasiet. </a:t>
            </a:r>
          </a:p>
          <a:p>
            <a:pPr fontAlgn="base"/>
            <a:r>
              <a:rPr lang="sv-SE" sz="2000" b="0" i="0" u="none" strike="noStrike" dirty="0">
                <a:solidFill>
                  <a:srgbClr val="252628"/>
                </a:solidFill>
                <a:effectLst/>
              </a:rPr>
              <a:t>Satsa på utbildning och forskning inom humaniora och samhällsvetenskap. </a:t>
            </a:r>
          </a:p>
          <a:p>
            <a:pPr algn="l" rtl="0" fontAlgn="base">
              <a:buFont typeface="Arial" panose="020B0604020202020204" pitchFamily="34" charset="0"/>
              <a:buChar char="•"/>
            </a:pPr>
            <a:endParaRPr lang="sv-SE" dirty="0"/>
          </a:p>
        </p:txBody>
      </p:sp>
      <p:sp>
        <p:nvSpPr>
          <p:cNvPr id="5" name="Platshållare för datum 4">
            <a:extLst>
              <a:ext uri="{FF2B5EF4-FFF2-40B4-BE49-F238E27FC236}">
                <a16:creationId xmlns:a16="http://schemas.microsoft.com/office/drawing/2014/main" id="{BBD223A6-11A5-E51C-6801-18DAFF6B3879}"/>
              </a:ext>
            </a:extLst>
          </p:cNvPr>
          <p:cNvSpPr>
            <a:spLocks noGrp="1"/>
          </p:cNvSpPr>
          <p:nvPr>
            <p:ph type="dt" sz="half" idx="10"/>
          </p:nvPr>
        </p:nvSpPr>
        <p:spPr/>
        <p:txBody>
          <a:bodyPr/>
          <a:lstStyle/>
          <a:p>
            <a:fld id="{E2B442EE-710E-4D55-8D15-5DF1C50A3872}" type="datetime1">
              <a:rPr lang="sv-SE" smtClean="0"/>
              <a:t>2023-08-29</a:t>
            </a:fld>
            <a:endParaRPr lang="sv-SE"/>
          </a:p>
        </p:txBody>
      </p:sp>
      <p:sp>
        <p:nvSpPr>
          <p:cNvPr id="6" name="Platshållare för sidfot 5">
            <a:extLst>
              <a:ext uri="{FF2B5EF4-FFF2-40B4-BE49-F238E27FC236}">
                <a16:creationId xmlns:a16="http://schemas.microsoft.com/office/drawing/2014/main" id="{4FB60E0A-B0A7-450D-5753-BD6EFDDB1BD1}"/>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73105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14CAF5-140C-9E2F-BCB7-047AB77C38E0}"/>
              </a:ext>
            </a:extLst>
          </p:cNvPr>
          <p:cNvSpPr>
            <a:spLocks noGrp="1"/>
          </p:cNvSpPr>
          <p:nvPr>
            <p:ph type="title"/>
          </p:nvPr>
        </p:nvSpPr>
        <p:spPr/>
        <p:txBody>
          <a:bodyPr/>
          <a:lstStyle/>
          <a:p>
            <a:r>
              <a:rPr lang="sv-SE" dirty="0"/>
              <a:t>För starka bibliotek</a:t>
            </a:r>
          </a:p>
        </p:txBody>
      </p:sp>
      <p:sp>
        <p:nvSpPr>
          <p:cNvPr id="3" name="Platshållare för innehåll 2">
            <a:extLst>
              <a:ext uri="{FF2B5EF4-FFF2-40B4-BE49-F238E27FC236}">
                <a16:creationId xmlns:a16="http://schemas.microsoft.com/office/drawing/2014/main" id="{1C7F3C00-BF13-D28A-9286-75960B519ED9}"/>
              </a:ext>
            </a:extLst>
          </p:cNvPr>
          <p:cNvSpPr>
            <a:spLocks noGrp="1"/>
          </p:cNvSpPr>
          <p:nvPr>
            <p:ph sz="half" idx="1"/>
          </p:nvPr>
        </p:nvSpPr>
        <p:spPr/>
        <p:txBody>
          <a:bodyPr>
            <a:normAutofit/>
          </a:bodyPr>
          <a:lstStyle/>
          <a:p>
            <a:pPr algn="l" rtl="0" fontAlgn="base">
              <a:buFont typeface="Arial" panose="020B0604020202020204" pitchFamily="34" charset="0"/>
              <a:buChar char="•"/>
            </a:pPr>
            <a:r>
              <a:rPr lang="sv-SE" sz="1800" b="0" i="0" u="none" strike="noStrike" dirty="0">
                <a:solidFill>
                  <a:srgbClr val="252628"/>
                </a:solidFill>
                <a:effectLst/>
              </a:rPr>
              <a:t>Biblioteken måste få ordentliga budgetförstärkningar så att de kan genomföra sina viktiga uppdrag och samtidigt säkerställa en bra arbetsmiljö. </a:t>
            </a:r>
          </a:p>
          <a:p>
            <a:pPr algn="l" rtl="0" fontAlgn="base">
              <a:buFont typeface="Arial" panose="020B0604020202020204" pitchFamily="34" charset="0"/>
              <a:buChar char="•"/>
            </a:pPr>
            <a:r>
              <a:rPr lang="sv-SE" sz="1800" b="0" i="0" u="none" strike="noStrike" dirty="0">
                <a:solidFill>
                  <a:srgbClr val="252628"/>
                </a:solidFill>
                <a:effectLst/>
              </a:rPr>
              <a:t>Bibliotekariernas löner måste höjas! Politiker och arbetsgivare har ett ansvar för att lönerna motsvarar kraven på utbildning och kvalifikationer. </a:t>
            </a:r>
          </a:p>
          <a:p>
            <a:pPr algn="l" rtl="0" fontAlgn="base">
              <a:buFont typeface="Arial" panose="020B0604020202020204" pitchFamily="34" charset="0"/>
              <a:buChar char="•"/>
            </a:pPr>
            <a:r>
              <a:rPr lang="sv-SE" sz="1800" b="0" i="0" u="none" strike="noStrike" dirty="0">
                <a:solidFill>
                  <a:srgbClr val="252628"/>
                </a:solidFill>
                <a:effectLst/>
              </a:rPr>
              <a:t>Skollagen måste skärpas så att alla barn och unga får tillgång till ett bemannat skolbibliotek. </a:t>
            </a:r>
          </a:p>
          <a:p>
            <a:endParaRPr lang="sv-SE" dirty="0"/>
          </a:p>
        </p:txBody>
      </p:sp>
      <p:sp>
        <p:nvSpPr>
          <p:cNvPr id="4" name="Platshållare för innehåll 3">
            <a:extLst>
              <a:ext uri="{FF2B5EF4-FFF2-40B4-BE49-F238E27FC236}">
                <a16:creationId xmlns:a16="http://schemas.microsoft.com/office/drawing/2014/main" id="{6F0D935D-E846-5442-DD1D-15AE8C43D24D}"/>
              </a:ext>
            </a:extLst>
          </p:cNvPr>
          <p:cNvSpPr>
            <a:spLocks noGrp="1"/>
          </p:cNvSpPr>
          <p:nvPr>
            <p:ph sz="half" idx="2"/>
          </p:nvPr>
        </p:nvSpPr>
        <p:spPr/>
        <p:txBody>
          <a:bodyPr>
            <a:normAutofit fontScale="92500" lnSpcReduction="10000"/>
          </a:bodyPr>
          <a:lstStyle/>
          <a:p>
            <a:pPr algn="l" rtl="0" fontAlgn="base">
              <a:buFont typeface="Arial" panose="020B0604020202020204" pitchFamily="34" charset="0"/>
              <a:buChar char="•"/>
            </a:pPr>
            <a:r>
              <a:rPr lang="sv-SE" sz="1900" b="0" i="0" u="none" strike="noStrike" dirty="0">
                <a:solidFill>
                  <a:srgbClr val="252628"/>
                </a:solidFill>
                <a:effectLst/>
              </a:rPr>
              <a:t>De som jobbar på biblioteken är bäst lämpade att avgöra vilka böcker som ska köpas in eller vilka arrangemang som ska genomföras – politiker ska hålla armlängds avstånd till bibliotekens verksamhet!  </a:t>
            </a:r>
          </a:p>
          <a:p>
            <a:pPr algn="l" rtl="0" fontAlgn="base">
              <a:buFont typeface="Arial" panose="020B0604020202020204" pitchFamily="34" charset="0"/>
              <a:buChar char="•"/>
            </a:pPr>
            <a:r>
              <a:rPr lang="sv-SE" sz="1900" b="0" i="0" u="none" strike="noStrike" dirty="0">
                <a:solidFill>
                  <a:srgbClr val="252628"/>
                </a:solidFill>
                <a:effectLst/>
              </a:rPr>
              <a:t>Folkbiblioteken kan inte vara det enda öppna rummet i samhället – därför kräver vi också att det ska finnas tillräckliga resurser till exempelvis missbruksvård, socialtjänst och psykiatri. </a:t>
            </a:r>
          </a:p>
          <a:p>
            <a:pPr algn="l" rtl="0" fontAlgn="base">
              <a:buFont typeface="Arial" panose="020B0604020202020204" pitchFamily="34" charset="0"/>
              <a:buChar char="•"/>
            </a:pPr>
            <a:r>
              <a:rPr lang="sv-SE" sz="1900" b="0" i="0" u="none" strike="noStrike" dirty="0">
                <a:solidFill>
                  <a:srgbClr val="252628"/>
                </a:solidFill>
                <a:effectLst/>
              </a:rPr>
              <a:t>Bredda mångfalden bland de som studerar och arbetar inom biblioteksområdet. </a:t>
            </a:r>
          </a:p>
          <a:p>
            <a:endParaRPr lang="sv-SE" dirty="0"/>
          </a:p>
        </p:txBody>
      </p:sp>
      <p:sp>
        <p:nvSpPr>
          <p:cNvPr id="5" name="Platshållare för datum 4">
            <a:extLst>
              <a:ext uri="{FF2B5EF4-FFF2-40B4-BE49-F238E27FC236}">
                <a16:creationId xmlns:a16="http://schemas.microsoft.com/office/drawing/2014/main" id="{0E42ECD6-B35F-B452-6811-1DCD9DD68E1D}"/>
              </a:ext>
            </a:extLst>
          </p:cNvPr>
          <p:cNvSpPr>
            <a:spLocks noGrp="1"/>
          </p:cNvSpPr>
          <p:nvPr>
            <p:ph type="dt" sz="half" idx="10"/>
          </p:nvPr>
        </p:nvSpPr>
        <p:spPr/>
        <p:txBody>
          <a:bodyPr/>
          <a:lstStyle/>
          <a:p>
            <a:fld id="{E2B442EE-710E-4D55-8D15-5DF1C50A3872}" type="datetime1">
              <a:rPr lang="sv-SE" smtClean="0"/>
              <a:t>2023-08-29</a:t>
            </a:fld>
            <a:endParaRPr lang="sv-SE"/>
          </a:p>
        </p:txBody>
      </p:sp>
      <p:sp>
        <p:nvSpPr>
          <p:cNvPr id="6" name="Platshållare för sidfot 5">
            <a:extLst>
              <a:ext uri="{FF2B5EF4-FFF2-40B4-BE49-F238E27FC236}">
                <a16:creationId xmlns:a16="http://schemas.microsoft.com/office/drawing/2014/main" id="{6C982BD2-8005-15D7-71C2-4A20847216D0}"/>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54254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76E6CA-76F2-ECBA-B8B5-E23988AFAD70}"/>
              </a:ext>
            </a:extLst>
          </p:cNvPr>
          <p:cNvSpPr>
            <a:spLocks noGrp="1"/>
          </p:cNvSpPr>
          <p:nvPr>
            <p:ph type="title"/>
          </p:nvPr>
        </p:nvSpPr>
        <p:spPr>
          <a:xfrm>
            <a:off x="720000" y="661446"/>
            <a:ext cx="9954626" cy="1548000"/>
          </a:xfrm>
        </p:spPr>
        <p:txBody>
          <a:bodyPr/>
          <a:lstStyle/>
          <a:p>
            <a:r>
              <a:rPr lang="sv-SE" dirty="0"/>
              <a:t>För en hållbar och utvecklande kommunikationsbransch</a:t>
            </a:r>
          </a:p>
        </p:txBody>
      </p:sp>
      <p:sp>
        <p:nvSpPr>
          <p:cNvPr id="3" name="Platshållare för innehåll 2">
            <a:extLst>
              <a:ext uri="{FF2B5EF4-FFF2-40B4-BE49-F238E27FC236}">
                <a16:creationId xmlns:a16="http://schemas.microsoft.com/office/drawing/2014/main" id="{86210DE0-26D5-1E15-E926-443141C0ACAF}"/>
              </a:ext>
            </a:extLst>
          </p:cNvPr>
          <p:cNvSpPr>
            <a:spLocks noGrp="1"/>
          </p:cNvSpPr>
          <p:nvPr>
            <p:ph sz="half" idx="1"/>
          </p:nvPr>
        </p:nvSpPr>
        <p:spPr>
          <a:xfrm>
            <a:off x="747860" y="2512873"/>
            <a:ext cx="4140000" cy="3888000"/>
          </a:xfrm>
        </p:spPr>
        <p:txBody>
          <a:bodyPr>
            <a:normAutofit/>
          </a:bodyPr>
          <a:lstStyle/>
          <a:p>
            <a:pPr algn="l" rtl="0" fontAlgn="base">
              <a:buFont typeface="Arial" panose="020B0604020202020204" pitchFamily="34" charset="0"/>
              <a:buChar char="•"/>
            </a:pPr>
            <a:r>
              <a:rPr lang="sv-SE" sz="1800" b="0" i="0" u="none" strike="noStrike" dirty="0">
                <a:solidFill>
                  <a:srgbClr val="252628"/>
                </a:solidFill>
                <a:effectLst/>
              </a:rPr>
              <a:t>Arbetsgivaren ska se till att alla medarbetare har den tid och de resurser som krävs för arbetet. </a:t>
            </a:r>
          </a:p>
          <a:p>
            <a:pPr algn="l" rtl="0" fontAlgn="base">
              <a:buFont typeface="Arial" panose="020B0604020202020204" pitchFamily="34" charset="0"/>
              <a:buChar char="•"/>
            </a:pPr>
            <a:r>
              <a:rPr lang="sv-SE" sz="1800" b="0" i="0" u="none" strike="noStrike" dirty="0">
                <a:solidFill>
                  <a:srgbClr val="252628"/>
                </a:solidFill>
                <a:effectLst/>
              </a:rPr>
              <a:t>Alla arbetsplatser ska ha en tillgänglighetspolicy så att arbetet inte blir gränslöst. </a:t>
            </a:r>
          </a:p>
          <a:p>
            <a:pPr algn="l" rtl="0" fontAlgn="base">
              <a:buFont typeface="Arial" panose="020B0604020202020204" pitchFamily="34" charset="0"/>
              <a:buChar char="•"/>
            </a:pPr>
            <a:r>
              <a:rPr lang="sv-SE" sz="1800" b="0" i="0" u="none" strike="noStrike" dirty="0">
                <a:solidFill>
                  <a:srgbClr val="252628"/>
                </a:solidFill>
                <a:effectLst/>
              </a:rPr>
              <a:t>DIK arbetar för att fler ska omfattas av kollektivavtal och de fördelar det ger när det gäller exempelvis löner, villkor och pensionsavsättningar. </a:t>
            </a:r>
          </a:p>
          <a:p>
            <a:endParaRPr lang="sv-SE" dirty="0"/>
          </a:p>
        </p:txBody>
      </p:sp>
      <p:sp>
        <p:nvSpPr>
          <p:cNvPr id="4" name="Platshållare för innehåll 3">
            <a:extLst>
              <a:ext uri="{FF2B5EF4-FFF2-40B4-BE49-F238E27FC236}">
                <a16:creationId xmlns:a16="http://schemas.microsoft.com/office/drawing/2014/main" id="{20105E1F-494D-9CB4-AC57-9168889CF2FB}"/>
              </a:ext>
            </a:extLst>
          </p:cNvPr>
          <p:cNvSpPr>
            <a:spLocks noGrp="1"/>
          </p:cNvSpPr>
          <p:nvPr>
            <p:ph sz="half" idx="2"/>
          </p:nvPr>
        </p:nvSpPr>
        <p:spPr>
          <a:xfrm>
            <a:off x="5234142" y="2512873"/>
            <a:ext cx="4140000" cy="3888000"/>
          </a:xfrm>
        </p:spPr>
        <p:txBody>
          <a:bodyPr/>
          <a:lstStyle/>
          <a:p>
            <a:pPr algn="l" rtl="0" fontAlgn="base">
              <a:buFont typeface="Arial" panose="020B0604020202020204" pitchFamily="34" charset="0"/>
              <a:buChar char="•"/>
            </a:pPr>
            <a:r>
              <a:rPr lang="sv-SE" sz="2000" b="0" i="0" u="none" strike="noStrike" dirty="0">
                <a:solidFill>
                  <a:srgbClr val="252628"/>
                </a:solidFill>
                <a:effectLst/>
              </a:rPr>
              <a:t>Kommunikationsbranschen utvecklas ständigt och det är därför viktigt att alla får kontinuerlig kompetensutveckling. </a:t>
            </a:r>
          </a:p>
          <a:p>
            <a:pPr algn="l" rtl="0" fontAlgn="base">
              <a:buFont typeface="Arial" panose="020B0604020202020204" pitchFamily="34" charset="0"/>
              <a:buChar char="•"/>
            </a:pPr>
            <a:r>
              <a:rPr lang="sv-SE" sz="2000" b="0" i="0" u="none" strike="noStrike" dirty="0">
                <a:solidFill>
                  <a:srgbClr val="252628"/>
                </a:solidFill>
                <a:effectLst/>
              </a:rPr>
              <a:t>Arbetsgivare, utbildningsanordnare och politiker behöver jobba aktivt för att bredda mångfalden bland de som studerar och arbetar inom kommunikationsbranschen. </a:t>
            </a:r>
          </a:p>
          <a:p>
            <a:endParaRPr lang="sv-SE" dirty="0"/>
          </a:p>
        </p:txBody>
      </p:sp>
      <p:sp>
        <p:nvSpPr>
          <p:cNvPr id="5" name="Platshållare för datum 4">
            <a:extLst>
              <a:ext uri="{FF2B5EF4-FFF2-40B4-BE49-F238E27FC236}">
                <a16:creationId xmlns:a16="http://schemas.microsoft.com/office/drawing/2014/main" id="{856DC4E4-D46E-5F2A-7A00-A858C8FDD17C}"/>
              </a:ext>
            </a:extLst>
          </p:cNvPr>
          <p:cNvSpPr>
            <a:spLocks noGrp="1"/>
          </p:cNvSpPr>
          <p:nvPr>
            <p:ph type="dt" sz="half" idx="10"/>
          </p:nvPr>
        </p:nvSpPr>
        <p:spPr/>
        <p:txBody>
          <a:bodyPr/>
          <a:lstStyle/>
          <a:p>
            <a:fld id="{E2B442EE-710E-4D55-8D15-5DF1C50A3872}" type="datetime1">
              <a:rPr lang="sv-SE" smtClean="0"/>
              <a:t>2023-08-29</a:t>
            </a:fld>
            <a:endParaRPr lang="sv-SE"/>
          </a:p>
        </p:txBody>
      </p:sp>
      <p:sp>
        <p:nvSpPr>
          <p:cNvPr id="6" name="Platshållare för sidfot 5">
            <a:extLst>
              <a:ext uri="{FF2B5EF4-FFF2-40B4-BE49-F238E27FC236}">
                <a16:creationId xmlns:a16="http://schemas.microsoft.com/office/drawing/2014/main" id="{34A41BB6-813D-9395-613C-7DB409A3D361}"/>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3287965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3648E-C824-1504-6050-43D63C39A005}"/>
              </a:ext>
            </a:extLst>
          </p:cNvPr>
          <p:cNvSpPr>
            <a:spLocks noGrp="1"/>
          </p:cNvSpPr>
          <p:nvPr>
            <p:ph type="ctrTitle"/>
          </p:nvPr>
        </p:nvSpPr>
        <p:spPr/>
        <p:txBody>
          <a:bodyPr/>
          <a:lstStyle/>
          <a:p>
            <a:r>
              <a:rPr lang="sv-SE" dirty="0"/>
              <a:t>På din väg. </a:t>
            </a:r>
            <a:br>
              <a:rPr lang="sv-SE" dirty="0"/>
            </a:br>
            <a:r>
              <a:rPr lang="sv-SE" dirty="0"/>
              <a:t>Oavsett hur spikrak den är.</a:t>
            </a:r>
          </a:p>
        </p:txBody>
      </p:sp>
    </p:spTree>
    <p:extLst>
      <p:ext uri="{BB962C8B-B14F-4D97-AF65-F5344CB8AC3E}">
        <p14:creationId xmlns:p14="http://schemas.microsoft.com/office/powerpoint/2010/main" val="375995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C100CBA-F9DA-4C15-9D75-AECEF03B9FDB}"/>
              </a:ext>
            </a:extLst>
          </p:cNvPr>
          <p:cNvSpPr>
            <a:spLocks noGrp="1"/>
          </p:cNvSpPr>
          <p:nvPr>
            <p:ph type="ctrTitle"/>
          </p:nvPr>
        </p:nvSpPr>
        <p:spPr>
          <a:xfrm>
            <a:off x="1846061" y="591464"/>
            <a:ext cx="8638224" cy="1962586"/>
          </a:xfrm>
        </p:spPr>
        <p:txBody>
          <a:bodyPr/>
          <a:lstStyle/>
          <a:p>
            <a:pPr algn="ctr"/>
            <a:r>
              <a:rPr lang="sv-SE" sz="6000" b="1"/>
              <a:t>Varför gå med i DIK?</a:t>
            </a:r>
          </a:p>
        </p:txBody>
      </p:sp>
      <p:sp>
        <p:nvSpPr>
          <p:cNvPr id="4" name="Rubrik 1">
            <a:extLst>
              <a:ext uri="{FF2B5EF4-FFF2-40B4-BE49-F238E27FC236}">
                <a16:creationId xmlns:a16="http://schemas.microsoft.com/office/drawing/2014/main" id="{D6D5F47F-BED3-491B-81B3-281BB8B59CB6}"/>
              </a:ext>
            </a:extLst>
          </p:cNvPr>
          <p:cNvSpPr txBox="1">
            <a:spLocks/>
          </p:cNvSpPr>
          <p:nvPr/>
        </p:nvSpPr>
        <p:spPr>
          <a:xfrm>
            <a:off x="1470211" y="1788218"/>
            <a:ext cx="9188824" cy="762240"/>
          </a:xfrm>
          <a:prstGeom prst="rect">
            <a:avLst/>
          </a:prstGeom>
        </p:spPr>
        <p:txBody>
          <a:bodyPr/>
          <a:lstStyle>
            <a:lvl1pPr algn="l" defTabSz="914400" rtl="0" eaLnBrk="1" latinLnBrk="0" hangingPunct="1">
              <a:lnSpc>
                <a:spcPct val="95000"/>
              </a:lnSpc>
              <a:spcBef>
                <a:spcPct val="0"/>
              </a:spcBef>
              <a:buNone/>
              <a:defRPr sz="5200" kern="1200" spc="-80" baseline="0">
                <a:solidFill>
                  <a:schemeClr val="tx2"/>
                </a:solidFill>
                <a:latin typeface="+mj-lt"/>
                <a:ea typeface="+mj-ea"/>
                <a:cs typeface="+mj-cs"/>
              </a:defRPr>
            </a:lvl1pPr>
          </a:lstStyle>
          <a:p>
            <a:pPr marL="685800" indent="-685800">
              <a:buFont typeface="Arial" panose="020B0604020202020204" pitchFamily="34" charset="0"/>
              <a:buChar char="•"/>
            </a:pPr>
            <a:endParaRPr lang="sv-SE"/>
          </a:p>
          <a:p>
            <a:endParaRPr lang="sv-SE"/>
          </a:p>
        </p:txBody>
      </p:sp>
      <p:sp>
        <p:nvSpPr>
          <p:cNvPr id="9" name="Platshållare för innehåll 5">
            <a:extLst>
              <a:ext uri="{FF2B5EF4-FFF2-40B4-BE49-F238E27FC236}">
                <a16:creationId xmlns:a16="http://schemas.microsoft.com/office/drawing/2014/main" id="{992F8907-F1A0-4336-90E4-326DEEF3A8DD}"/>
              </a:ext>
            </a:extLst>
          </p:cNvPr>
          <p:cNvSpPr txBox="1">
            <a:spLocks/>
          </p:cNvSpPr>
          <p:nvPr/>
        </p:nvSpPr>
        <p:spPr>
          <a:xfrm>
            <a:off x="593520" y="1684037"/>
            <a:ext cx="8755018" cy="3924304"/>
          </a:xfrm>
          <a:prstGeom prst="rect">
            <a:avLst/>
          </a:prstGeom>
        </p:spPr>
        <p:txBody>
          <a:bodyPr vert="horz" lIns="0" tIns="0" rIns="0" bIns="0" rtlCol="0" anchor="t" anchorCtr="0">
            <a:noAutofit/>
          </a:bodyPr>
          <a:lstStyle>
            <a:lvl1pPr marL="0" indent="0" algn="l" defTabSz="914400" rtl="0" eaLnBrk="1" latinLnBrk="0" hangingPunct="1">
              <a:lnSpc>
                <a:spcPct val="95000"/>
              </a:lnSpc>
              <a:spcBef>
                <a:spcPts val="0"/>
              </a:spcBef>
              <a:buClr>
                <a:schemeClr val="accent2"/>
              </a:buClr>
              <a:buFont typeface="Arial" panose="020B0604020202020204" pitchFamily="34" charset="0"/>
              <a:buNone/>
              <a:defRPr sz="2000" kern="1200" spc="-20" baseline="0">
                <a:solidFill>
                  <a:schemeClr val="bg1"/>
                </a:solidFill>
                <a:latin typeface="Sofia Pro Regular" panose="020B0000000000000000" pitchFamily="34" charset="0"/>
                <a:ea typeface="+mn-ea"/>
                <a:cs typeface="+mn-cs"/>
              </a:defRPr>
            </a:lvl1pPr>
            <a:lvl2pPr marL="457200" indent="0" algn="ctr" defTabSz="914400" rtl="0" eaLnBrk="1" latinLnBrk="0" hangingPunct="1">
              <a:lnSpc>
                <a:spcPct val="90000"/>
              </a:lnSpc>
              <a:spcBef>
                <a:spcPts val="900"/>
              </a:spcBef>
              <a:buClr>
                <a:schemeClr val="accent2"/>
              </a:buClr>
              <a:buFont typeface="Sofia Pro Semi Bold" panose="020B0000000000000000" pitchFamily="34" charset="0"/>
              <a:buNone/>
              <a:defRPr sz="2000" kern="1200" spc="-30" baseline="0">
                <a:solidFill>
                  <a:schemeClr val="bg1"/>
                </a:solidFill>
                <a:latin typeface="+mn-lt"/>
                <a:ea typeface="+mn-ea"/>
                <a:cs typeface="+mn-cs"/>
              </a:defRPr>
            </a:lvl2pPr>
            <a:lvl3pPr marL="914400" indent="0" algn="ctr" defTabSz="914400" rtl="0" eaLnBrk="1" latinLnBrk="0" hangingPunct="1">
              <a:lnSpc>
                <a:spcPct val="90000"/>
              </a:lnSpc>
              <a:spcBef>
                <a:spcPts val="900"/>
              </a:spcBef>
              <a:buClr>
                <a:schemeClr val="accent2"/>
              </a:buClr>
              <a:buSzPct val="80000"/>
              <a:buFont typeface="Symbol" panose="05050102010706020507" pitchFamily="18" charset="2"/>
              <a:buNone/>
              <a:defRPr sz="1800" kern="1200" spc="-30" baseline="0">
                <a:solidFill>
                  <a:schemeClr val="bg1"/>
                </a:solidFill>
                <a:latin typeface="+mn-lt"/>
                <a:ea typeface="+mn-ea"/>
                <a:cs typeface="+mn-cs"/>
              </a:defRPr>
            </a:lvl3pPr>
            <a:lvl4pPr marL="1371600" indent="0" algn="ctr" defTabSz="914400" rtl="0" eaLnBrk="1" latinLnBrk="0" hangingPunct="1">
              <a:lnSpc>
                <a:spcPct val="90000"/>
              </a:lnSpc>
              <a:spcBef>
                <a:spcPts val="900"/>
              </a:spcBef>
              <a:buClr>
                <a:schemeClr val="accent2"/>
              </a:buClr>
              <a:buFont typeface="Sofia Pro Semi Bold" panose="020B0000000000000000" pitchFamily="34" charset="0"/>
              <a:buNone/>
              <a:defRPr sz="1600" kern="1200" spc="-30" baseline="0">
                <a:solidFill>
                  <a:schemeClr val="bg1"/>
                </a:solidFill>
                <a:latin typeface="+mn-lt"/>
                <a:ea typeface="+mn-ea"/>
                <a:cs typeface="+mn-cs"/>
              </a:defRPr>
            </a:lvl4pPr>
            <a:lvl5pPr marL="1828800" indent="0" algn="ctr" defTabSz="914400" rtl="0" eaLnBrk="1" latinLnBrk="0" hangingPunct="1">
              <a:lnSpc>
                <a:spcPct val="90000"/>
              </a:lnSpc>
              <a:spcBef>
                <a:spcPts val="900"/>
              </a:spcBef>
              <a:buClr>
                <a:schemeClr val="accent2"/>
              </a:buClr>
              <a:buSzPct val="80000"/>
              <a:buFont typeface="Symbol" panose="05050102010706020507" pitchFamily="18" charset="2"/>
              <a:buNone/>
              <a:defRPr sz="1600" kern="1200" spc="-30" baseline="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685800" indent="-685800">
              <a:lnSpc>
                <a:spcPct val="120000"/>
              </a:lnSpc>
              <a:spcBef>
                <a:spcPts val="900"/>
              </a:spcBef>
              <a:spcAft>
                <a:spcPts val="900"/>
              </a:spcAft>
              <a:buFont typeface="Arial" panose="020B0604020202020204" pitchFamily="34" charset="0"/>
              <a:buChar char="•"/>
            </a:pPr>
            <a:r>
              <a:rPr lang="sv-SE" sz="3000" b="1" dirty="0">
                <a:latin typeface="Sofia Pro Regular"/>
              </a:rPr>
              <a:t>Stöd inför ditt yrkesliv genom coachning och avtalsgranskning </a:t>
            </a:r>
            <a:endParaRPr lang="sv-SE" sz="3000" b="1" dirty="0"/>
          </a:p>
          <a:p>
            <a:pPr marL="685800" indent="-685800">
              <a:lnSpc>
                <a:spcPct val="120000"/>
              </a:lnSpc>
              <a:spcBef>
                <a:spcPts val="900"/>
              </a:spcBef>
              <a:spcAft>
                <a:spcPts val="900"/>
              </a:spcAft>
              <a:buFont typeface="Arial" panose="020B0604020202020204" pitchFamily="34" charset="0"/>
              <a:buChar char="•"/>
            </a:pPr>
            <a:r>
              <a:rPr lang="sv-SE" sz="3000" b="1" dirty="0">
                <a:latin typeface="Sofia Pro Regular"/>
              </a:rPr>
              <a:t>Råd om ingångslön/löneanspråk</a:t>
            </a:r>
            <a:endParaRPr lang="sv-SE" sz="3000" b="1" dirty="0"/>
          </a:p>
          <a:p>
            <a:pPr marL="685800" indent="-685800">
              <a:lnSpc>
                <a:spcPct val="120000"/>
              </a:lnSpc>
              <a:spcBef>
                <a:spcPts val="900"/>
              </a:spcBef>
              <a:spcAft>
                <a:spcPts val="900"/>
              </a:spcAft>
              <a:buFont typeface="Arial" panose="020B0604020202020204" pitchFamily="34" charset="0"/>
              <a:buChar char="•"/>
            </a:pPr>
            <a:r>
              <a:rPr lang="sv-SE" sz="3000" b="1" dirty="0">
                <a:latin typeface="Sofia Pro Regular"/>
              </a:rPr>
              <a:t>Arbetsrättsligt stöd </a:t>
            </a:r>
            <a:endParaRPr lang="sv-SE" sz="3000" b="1" dirty="0"/>
          </a:p>
          <a:p>
            <a:pPr marL="685800" indent="-685800">
              <a:spcBef>
                <a:spcPts val="900"/>
              </a:spcBef>
              <a:spcAft>
                <a:spcPts val="900"/>
              </a:spcAft>
              <a:buFont typeface="Arial" panose="020B0604020202020204" pitchFamily="34" charset="0"/>
              <a:buChar char="•"/>
            </a:pPr>
            <a:r>
              <a:rPr lang="sv-SE" sz="3000" b="1" dirty="0">
                <a:latin typeface="Sofia Pro Regular"/>
              </a:rPr>
              <a:t>Kunskap om din bransch</a:t>
            </a:r>
          </a:p>
          <a:p>
            <a:pPr marL="685800" indent="-685800">
              <a:spcBef>
                <a:spcPts val="900"/>
              </a:spcBef>
              <a:spcAft>
                <a:spcPts val="900"/>
              </a:spcAft>
              <a:buFont typeface="Arial" panose="020B0604020202020204" pitchFamily="34" charset="0"/>
              <a:buChar char="•"/>
            </a:pPr>
            <a:r>
              <a:rPr lang="sv-SE" sz="3000" b="1" dirty="0">
                <a:latin typeface="Sofia Pro Regular"/>
              </a:rPr>
              <a:t>Rådgivning</a:t>
            </a:r>
          </a:p>
          <a:p>
            <a:pPr marL="685800" indent="-685800">
              <a:spcBef>
                <a:spcPts val="900"/>
              </a:spcBef>
              <a:spcAft>
                <a:spcPts val="900"/>
              </a:spcAft>
              <a:buFont typeface="Arial" panose="020B0604020202020204" pitchFamily="34" charset="0"/>
              <a:buChar char="•"/>
            </a:pPr>
            <a:r>
              <a:rPr lang="sv-SE" sz="3000" b="1" dirty="0">
                <a:latin typeface="Sofia Pro Regular"/>
              </a:rPr>
              <a:t>Solidaritet</a:t>
            </a:r>
          </a:p>
          <a:p>
            <a:pPr marL="685800" indent="-685800">
              <a:spcBef>
                <a:spcPts val="900"/>
              </a:spcBef>
              <a:spcAft>
                <a:spcPts val="900"/>
              </a:spcAft>
              <a:buFont typeface="Arial" panose="020B0604020202020204" pitchFamily="34" charset="0"/>
              <a:buChar char="•"/>
            </a:pPr>
            <a:endParaRPr lang="sv-SE" sz="3000" b="1" dirty="0"/>
          </a:p>
          <a:p>
            <a:endParaRPr lang="sv-SE" sz="3000" b="1" dirty="0"/>
          </a:p>
        </p:txBody>
      </p:sp>
      <p:sp>
        <p:nvSpPr>
          <p:cNvPr id="6" name="Rektangel 5">
            <a:extLst>
              <a:ext uri="{FF2B5EF4-FFF2-40B4-BE49-F238E27FC236}">
                <a16:creationId xmlns:a16="http://schemas.microsoft.com/office/drawing/2014/main" id="{0F222576-3FA9-4D5C-A194-888D039337D8}"/>
              </a:ext>
            </a:extLst>
          </p:cNvPr>
          <p:cNvSpPr/>
          <p:nvPr/>
        </p:nvSpPr>
        <p:spPr>
          <a:xfrm>
            <a:off x="9106422" y="4450740"/>
            <a:ext cx="2755726" cy="19625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lnSpc>
                <a:spcPct val="90000"/>
              </a:lnSpc>
              <a:spcBef>
                <a:spcPts val="900"/>
              </a:spcBef>
            </a:pPr>
            <a:endParaRPr lang="sv-SE" sz="2000" spc="-30">
              <a:solidFill>
                <a:schemeClr val="bg1"/>
              </a:solidFill>
            </a:endParaRPr>
          </a:p>
        </p:txBody>
      </p:sp>
      <p:pic>
        <p:nvPicPr>
          <p:cNvPr id="7" name="Bildobjekt 6">
            <a:extLst>
              <a:ext uri="{FF2B5EF4-FFF2-40B4-BE49-F238E27FC236}">
                <a16:creationId xmlns:a16="http://schemas.microsoft.com/office/drawing/2014/main" id="{0B78841E-1281-4AC3-B982-DE840182A4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3734" y="5568592"/>
            <a:ext cx="908907" cy="562240"/>
          </a:xfrm>
          <a:prstGeom prst="rect">
            <a:avLst/>
          </a:prstGeom>
        </p:spPr>
      </p:pic>
    </p:spTree>
    <p:extLst>
      <p:ext uri="{BB962C8B-B14F-4D97-AF65-F5344CB8AC3E}">
        <p14:creationId xmlns:p14="http://schemas.microsoft.com/office/powerpoint/2010/main" val="222469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00EE21A-E202-4699-AE0B-0895F268C5F3}"/>
              </a:ext>
            </a:extLst>
          </p:cNvPr>
          <p:cNvSpPr>
            <a:spLocks noGrp="1"/>
          </p:cNvSpPr>
          <p:nvPr>
            <p:ph type="title"/>
          </p:nvPr>
        </p:nvSpPr>
        <p:spPr/>
        <p:txBody>
          <a:bodyPr/>
          <a:lstStyle/>
          <a:p>
            <a:r>
              <a:rPr lang="sv-SE" sz="5200" b="1"/>
              <a:t>Arbetsrättsligt stöd</a:t>
            </a:r>
          </a:p>
        </p:txBody>
      </p:sp>
      <p:pic>
        <p:nvPicPr>
          <p:cNvPr id="7" name="Platshållare för innehåll 6" descr="En bild som visar person, kostym&#10;&#10;Automatiskt genererad beskrivning">
            <a:extLst>
              <a:ext uri="{FF2B5EF4-FFF2-40B4-BE49-F238E27FC236}">
                <a16:creationId xmlns:a16="http://schemas.microsoft.com/office/drawing/2014/main" id="{FE44A5FF-334C-A641-79E8-FA3A54EEE88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19999" y="1696302"/>
            <a:ext cx="3099036" cy="4648555"/>
          </a:xfrm>
        </p:spPr>
      </p:pic>
      <p:pic>
        <p:nvPicPr>
          <p:cNvPr id="9" name="Bildobjekt 8" descr="En bild som visar person, kläder&#10;&#10;Automatiskt genererad beskrivning">
            <a:extLst>
              <a:ext uri="{FF2B5EF4-FFF2-40B4-BE49-F238E27FC236}">
                <a16:creationId xmlns:a16="http://schemas.microsoft.com/office/drawing/2014/main" id="{65655C90-946E-7CE0-5728-506824AB60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6223" y="1696303"/>
            <a:ext cx="3099036" cy="4648554"/>
          </a:xfrm>
          <a:prstGeom prst="rect">
            <a:avLst/>
          </a:prstGeom>
        </p:spPr>
      </p:pic>
    </p:spTree>
    <p:extLst>
      <p:ext uri="{BB962C8B-B14F-4D97-AF65-F5344CB8AC3E}">
        <p14:creationId xmlns:p14="http://schemas.microsoft.com/office/powerpoint/2010/main" val="2160735871"/>
      </p:ext>
    </p:extLst>
  </p:cSld>
  <p:clrMapOvr>
    <a:masterClrMapping/>
  </p:clrMapOvr>
</p:sld>
</file>

<file path=ppt/theme/theme1.xml><?xml version="1.0" encoding="utf-8"?>
<a:theme xmlns:a="http://schemas.openxmlformats.org/drawingml/2006/main" name="DIK-Specialsidor">
  <a:themeElements>
    <a:clrScheme name="DIK Temafärger">
      <a:dk1>
        <a:srgbClr val="252628"/>
      </a:dk1>
      <a:lt1>
        <a:sysClr val="window" lastClr="FFFFFF"/>
      </a:lt1>
      <a:dk2>
        <a:srgbClr val="252628"/>
      </a:dk2>
      <a:lt2>
        <a:srgbClr val="EBEDF1"/>
      </a:lt2>
      <a:accent1>
        <a:srgbClr val="3D53A8"/>
      </a:accent1>
      <a:accent2>
        <a:srgbClr val="FF7A67"/>
      </a:accent2>
      <a:accent3>
        <a:srgbClr val="ECC3B6"/>
      </a:accent3>
      <a:accent4>
        <a:srgbClr val="252628"/>
      </a:accent4>
      <a:accent5>
        <a:srgbClr val="EBEDF1"/>
      </a:accent5>
      <a:accent6>
        <a:srgbClr val="D1E4DE"/>
      </a:accent6>
      <a:hlink>
        <a:srgbClr val="0563C1"/>
      </a:hlink>
      <a:folHlink>
        <a:srgbClr val="954F72"/>
      </a:folHlink>
    </a:clrScheme>
    <a:fontScheme name="DIK Temateckensnitt PPT">
      <a:majorFont>
        <a:latin typeface="Lota Grotesque Alt 2 Bold"/>
        <a:ea typeface=""/>
        <a:cs typeface=""/>
      </a:majorFont>
      <a:minorFont>
        <a:latin typeface="Sofia Pro Semi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72000" rIns="72000" bIns="72000" rtlCol="0" anchor="ctr"/>
      <a:lstStyle>
        <a:defPPr algn="ctr">
          <a:lnSpc>
            <a:spcPct val="90000"/>
          </a:lnSpc>
          <a:spcBef>
            <a:spcPts val="900"/>
          </a:spcBef>
          <a:defRPr sz="2000" spc="-3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spcBef>
            <a:spcPts val="900"/>
          </a:spcBef>
          <a:defRPr sz="2000" spc="-30" dirty="0" smtClean="0">
            <a:solidFill>
              <a:schemeClr val="accent1"/>
            </a:solidFill>
          </a:defRPr>
        </a:defPPr>
      </a:lstStyle>
    </a:txDef>
  </a:objectDefaults>
  <a:extraClrSchemeLst/>
  <a:extLst>
    <a:ext uri="{05A4C25C-085E-4340-85A3-A5531E510DB2}">
      <thm15:themeFamily xmlns:thm15="http://schemas.microsoft.com/office/thememl/2012/main" name="Studentföreläsning FINAL 20210531 mall  -  Skrivskyddad" id="{F2B5DC53-0CE3-4748-945C-D89F07FA7E47}" vid="{CD0EB5A9-4791-4107-AC3A-B6FF8CB3C168}"/>
    </a:ext>
  </a:extLst>
</a:theme>
</file>

<file path=ppt/theme/theme2.xml><?xml version="1.0" encoding="utf-8"?>
<a:theme xmlns:a="http://schemas.openxmlformats.org/drawingml/2006/main" name="DIK-Blue Light 2 PowerPoint">
  <a:themeElements>
    <a:clrScheme name="DIK Temafärger">
      <a:dk1>
        <a:srgbClr val="252628"/>
      </a:dk1>
      <a:lt1>
        <a:sysClr val="window" lastClr="FFFFFF"/>
      </a:lt1>
      <a:dk2>
        <a:srgbClr val="252628"/>
      </a:dk2>
      <a:lt2>
        <a:srgbClr val="EBEDF1"/>
      </a:lt2>
      <a:accent1>
        <a:srgbClr val="3D53A8"/>
      </a:accent1>
      <a:accent2>
        <a:srgbClr val="FF7A67"/>
      </a:accent2>
      <a:accent3>
        <a:srgbClr val="ECC3B6"/>
      </a:accent3>
      <a:accent4>
        <a:srgbClr val="252628"/>
      </a:accent4>
      <a:accent5>
        <a:srgbClr val="EBEDF1"/>
      </a:accent5>
      <a:accent6>
        <a:srgbClr val="D1E4DE"/>
      </a:accent6>
      <a:hlink>
        <a:srgbClr val="0563C1"/>
      </a:hlink>
      <a:folHlink>
        <a:srgbClr val="954F72"/>
      </a:folHlink>
    </a:clrScheme>
    <a:fontScheme name="DIK Temateckensnitt PPT">
      <a:majorFont>
        <a:latin typeface="Lota Grotesque Alt 2 Bold"/>
        <a:ea typeface=""/>
        <a:cs typeface=""/>
      </a:majorFont>
      <a:minorFont>
        <a:latin typeface="Sofia Pro Semi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72000" rIns="72000" bIns="72000" rtlCol="0" anchor="ctr"/>
      <a:lstStyle>
        <a:defPPr algn="ctr">
          <a:lnSpc>
            <a:spcPct val="90000"/>
          </a:lnSpc>
          <a:spcBef>
            <a:spcPts val="900"/>
          </a:spcBef>
          <a:defRPr sz="2000" spc="-3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spcBef>
            <a:spcPts val="900"/>
          </a:spcBef>
          <a:defRPr sz="2000" spc="-30" dirty="0" smtClean="0">
            <a:solidFill>
              <a:schemeClr val="accent1"/>
            </a:solidFill>
          </a:defRPr>
        </a:defPPr>
      </a:lstStyle>
    </a:txDef>
  </a:objectDefaults>
  <a:extraClrSchemeLst/>
  <a:extLst>
    <a:ext uri="{05A4C25C-085E-4340-85A3-A5531E510DB2}">
      <thm15:themeFamily xmlns:thm15="http://schemas.microsoft.com/office/thememl/2012/main" name="Studentföreläsning FINAL 20210531 mall  -  Skrivskyddad" id="{F2B5DC53-0CE3-4748-945C-D89F07FA7E47}" vid="{06EB2F2B-918E-40D4-A511-0346BCA47CA1}"/>
    </a:ext>
  </a:extLst>
</a:theme>
</file>

<file path=ppt/theme/theme3.xml><?xml version="1.0" encoding="utf-8"?>
<a:theme xmlns:a="http://schemas.openxmlformats.org/drawingml/2006/main" name="DIK-Grå Pale PowerPoint">
  <a:themeElements>
    <a:clrScheme name="DIK Temafärger">
      <a:dk1>
        <a:srgbClr val="252628"/>
      </a:dk1>
      <a:lt1>
        <a:sysClr val="window" lastClr="FFFFFF"/>
      </a:lt1>
      <a:dk2>
        <a:srgbClr val="252628"/>
      </a:dk2>
      <a:lt2>
        <a:srgbClr val="EBEDF1"/>
      </a:lt2>
      <a:accent1>
        <a:srgbClr val="3D53A8"/>
      </a:accent1>
      <a:accent2>
        <a:srgbClr val="FF7A67"/>
      </a:accent2>
      <a:accent3>
        <a:srgbClr val="ECC3B6"/>
      </a:accent3>
      <a:accent4>
        <a:srgbClr val="252628"/>
      </a:accent4>
      <a:accent5>
        <a:srgbClr val="EBEDF1"/>
      </a:accent5>
      <a:accent6>
        <a:srgbClr val="D1E4DE"/>
      </a:accent6>
      <a:hlink>
        <a:srgbClr val="0563C1"/>
      </a:hlink>
      <a:folHlink>
        <a:srgbClr val="954F72"/>
      </a:folHlink>
    </a:clrScheme>
    <a:fontScheme name="DIK Temateckensnitt PPT">
      <a:majorFont>
        <a:latin typeface="Lota Grotesque Alt 2 Bold"/>
        <a:ea typeface=""/>
        <a:cs typeface=""/>
      </a:majorFont>
      <a:minorFont>
        <a:latin typeface="Sofia Pro Semi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72000" rIns="72000" bIns="72000" rtlCol="0" anchor="ctr"/>
      <a:lstStyle>
        <a:defPPr algn="ctr">
          <a:lnSpc>
            <a:spcPct val="90000"/>
          </a:lnSpc>
          <a:spcBef>
            <a:spcPts val="900"/>
          </a:spcBef>
          <a:defRPr sz="2000" spc="-3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spcBef>
            <a:spcPts val="900"/>
          </a:spcBef>
          <a:defRPr sz="2000" spc="-30" dirty="0" smtClean="0">
            <a:solidFill>
              <a:schemeClr val="accent1"/>
            </a:solidFill>
          </a:defRPr>
        </a:defPPr>
      </a:lstStyle>
    </a:txDef>
  </a:objectDefaults>
  <a:extraClrSchemeLst/>
  <a:extLst>
    <a:ext uri="{05A4C25C-085E-4340-85A3-A5531E510DB2}">
      <thm15:themeFamily xmlns:thm15="http://schemas.microsoft.com/office/thememl/2012/main" name="Studentföreläsning FINAL 20210531 mall  -  Skrivskyddad" id="{F2B5DC53-0CE3-4748-945C-D89F07FA7E47}" vid="{4CFBE67A-82D3-43D5-8840-2900396EDF68}"/>
    </a:ext>
  </a:extLst>
</a:theme>
</file>

<file path=ppt/theme/theme4.xml><?xml version="1.0" encoding="utf-8"?>
<a:theme xmlns:a="http://schemas.openxmlformats.org/drawingml/2006/main" name="DIK-Peach Light PowerPoint">
  <a:themeElements>
    <a:clrScheme name="DIK Temafärger">
      <a:dk1>
        <a:srgbClr val="252628"/>
      </a:dk1>
      <a:lt1>
        <a:sysClr val="window" lastClr="FFFFFF"/>
      </a:lt1>
      <a:dk2>
        <a:srgbClr val="252628"/>
      </a:dk2>
      <a:lt2>
        <a:srgbClr val="EBEDF1"/>
      </a:lt2>
      <a:accent1>
        <a:srgbClr val="3D53A8"/>
      </a:accent1>
      <a:accent2>
        <a:srgbClr val="FF7A67"/>
      </a:accent2>
      <a:accent3>
        <a:srgbClr val="ECC3B6"/>
      </a:accent3>
      <a:accent4>
        <a:srgbClr val="252628"/>
      </a:accent4>
      <a:accent5>
        <a:srgbClr val="EBEDF1"/>
      </a:accent5>
      <a:accent6>
        <a:srgbClr val="D1E4DE"/>
      </a:accent6>
      <a:hlink>
        <a:srgbClr val="0563C1"/>
      </a:hlink>
      <a:folHlink>
        <a:srgbClr val="954F72"/>
      </a:folHlink>
    </a:clrScheme>
    <a:fontScheme name="DIK Temateckensnitt PPT">
      <a:majorFont>
        <a:latin typeface="Lota Grotesque Alt 2 Bold"/>
        <a:ea typeface=""/>
        <a:cs typeface=""/>
      </a:majorFont>
      <a:minorFont>
        <a:latin typeface="Sofia Pro Semi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lIns="72000" tIns="72000" rIns="72000" bIns="72000" rtlCol="0" anchor="ctr"/>
      <a:lstStyle>
        <a:defPPr algn="ctr">
          <a:lnSpc>
            <a:spcPct val="90000"/>
          </a:lnSpc>
          <a:spcBef>
            <a:spcPts val="900"/>
          </a:spcBef>
          <a:defRPr sz="2000" spc="-3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spcBef>
            <a:spcPts val="900"/>
          </a:spcBef>
          <a:defRPr sz="2000" spc="-30" dirty="0" smtClean="0">
            <a:solidFill>
              <a:schemeClr val="bg1"/>
            </a:solidFill>
          </a:defRPr>
        </a:defPPr>
      </a:lstStyle>
    </a:txDef>
  </a:objectDefaults>
  <a:extraClrSchemeLst/>
  <a:extLst>
    <a:ext uri="{05A4C25C-085E-4340-85A3-A5531E510DB2}">
      <thm15:themeFamily xmlns:thm15="http://schemas.microsoft.com/office/thememl/2012/main" name="Studentföreläsning FINAL 20210531 mall  -  Skrivskyddad" id="{F2B5DC53-0CE3-4748-945C-D89F07FA7E47}" vid="{3C6548A9-1986-4588-B537-82DB349D0035}"/>
    </a:ext>
  </a:extLst>
</a:theme>
</file>

<file path=ppt/theme/theme5.xml><?xml version="1.0" encoding="utf-8"?>
<a:theme xmlns:a="http://schemas.openxmlformats.org/drawingml/2006/main" name="Office-tema">
  <a:themeElements>
    <a:clrScheme name="DIK Temafärger">
      <a:dk1>
        <a:sysClr val="windowText" lastClr="000000"/>
      </a:dk1>
      <a:lt1>
        <a:sysClr val="window" lastClr="FFFFFF"/>
      </a:lt1>
      <a:dk2>
        <a:srgbClr val="252628"/>
      </a:dk2>
      <a:lt2>
        <a:srgbClr val="E7E6E6"/>
      </a:lt2>
      <a:accent1>
        <a:srgbClr val="3D53A8"/>
      </a:accent1>
      <a:accent2>
        <a:srgbClr val="FF7A67"/>
      </a:accent2>
      <a:accent3>
        <a:srgbClr val="EBEDF1"/>
      </a:accent3>
      <a:accent4>
        <a:srgbClr val="D1E4DE"/>
      </a:accent4>
      <a:accent5>
        <a:srgbClr val="000000"/>
      </a:accent5>
      <a:accent6>
        <a:srgbClr val="FFFFFF"/>
      </a:accent6>
      <a:hlink>
        <a:srgbClr val="0563C1"/>
      </a:hlink>
      <a:folHlink>
        <a:srgbClr val="954F72"/>
      </a:folHlink>
    </a:clrScheme>
    <a:fontScheme name="DIK Temateckensnitt PPT">
      <a:majorFont>
        <a:latin typeface="Lota Grotesque Alt 2 Bold"/>
        <a:ea typeface=""/>
        <a:cs typeface=""/>
      </a:majorFont>
      <a:minorFont>
        <a:latin typeface="Sofia Pro Semi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DIK Temafärger">
      <a:dk1>
        <a:srgbClr val="252628"/>
      </a:dk1>
      <a:lt1>
        <a:sysClr val="window" lastClr="FFFFFF"/>
      </a:lt1>
      <a:dk2>
        <a:srgbClr val="252628"/>
      </a:dk2>
      <a:lt2>
        <a:srgbClr val="EBEDF1"/>
      </a:lt2>
      <a:accent1>
        <a:srgbClr val="3D53A8"/>
      </a:accent1>
      <a:accent2>
        <a:srgbClr val="FF7A67"/>
      </a:accent2>
      <a:accent3>
        <a:srgbClr val="ECC3B6"/>
      </a:accent3>
      <a:accent4>
        <a:srgbClr val="252628"/>
      </a:accent4>
      <a:accent5>
        <a:srgbClr val="EBEDF1"/>
      </a:accent5>
      <a:accent6>
        <a:srgbClr val="D1E4DE"/>
      </a:accent6>
      <a:hlink>
        <a:srgbClr val="0563C1"/>
      </a:hlink>
      <a:folHlink>
        <a:srgbClr val="954F72"/>
      </a:folHlink>
    </a:clrScheme>
    <a:fontScheme name="DIK Temateckensnitt PPT">
      <a:majorFont>
        <a:latin typeface="Lota Grotesque Alt 2 Bold"/>
        <a:ea typeface=""/>
        <a:cs typeface=""/>
      </a:majorFont>
      <a:minorFont>
        <a:latin typeface="Sofia Pro Semi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0de745-6c1c-4992-a711-ff55287d2d73" xsi:nil="true"/>
    <lcf76f155ced4ddcb4097134ff3c332f xmlns="7cbb8300-100e-4300-b3f9-67f9c130d7f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AAA1AF3B4D38048B7B274B335B203A4" ma:contentTypeVersion="16" ma:contentTypeDescription="Create a new document." ma:contentTypeScope="" ma:versionID="5c0bd9ced77ff3489710e42e6ee4d305">
  <xsd:schema xmlns:xsd="http://www.w3.org/2001/XMLSchema" xmlns:xs="http://www.w3.org/2001/XMLSchema" xmlns:p="http://schemas.microsoft.com/office/2006/metadata/properties" xmlns:ns2="7cbb8300-100e-4300-b3f9-67f9c130d7fc" xmlns:ns3="3c0a0eec-3f73-44e2-9572-0c2cb41022b4" xmlns:ns4="880de745-6c1c-4992-a711-ff55287d2d73" targetNamespace="http://schemas.microsoft.com/office/2006/metadata/properties" ma:root="true" ma:fieldsID="0c733d0980f87f83a9b0928709285664" ns2:_="" ns3:_="" ns4:_="">
    <xsd:import namespace="7cbb8300-100e-4300-b3f9-67f9c130d7fc"/>
    <xsd:import namespace="3c0a0eec-3f73-44e2-9572-0c2cb41022b4"/>
    <xsd:import namespace="880de745-6c1c-4992-a711-ff55287d2d7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bb8300-100e-4300-b3f9-67f9c130d7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4fdd469-c2ce-40f5-a2c1-bccca3cf05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c0a0eec-3f73-44e2-9572-0c2cb41022b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0de745-6c1c-4992-a711-ff55287d2d73"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ec1176f-26a3-42b4-9a48-73058fd672f6}" ma:internalName="TaxCatchAll" ma:showField="CatchAllData" ma:web="3c0a0eec-3f73-44e2-9572-0c2cb41022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D2087A-8F13-48F0-8CE1-D5D0CFCAA2FF}">
  <ds:schemaRefs>
    <ds:schemaRef ds:uri="3c0a0eec-3f73-44e2-9572-0c2cb41022b4"/>
    <ds:schemaRef ds:uri="http://schemas.microsoft.com/office/2006/documentManagement/types"/>
    <ds:schemaRef ds:uri="http://purl.org/dc/terms/"/>
    <ds:schemaRef ds:uri="http://schemas.microsoft.com/office/infopath/2007/PartnerControls"/>
    <ds:schemaRef ds:uri="7cbb8300-100e-4300-b3f9-67f9c130d7fc"/>
    <ds:schemaRef ds:uri="http://purl.org/dc/elements/1.1/"/>
    <ds:schemaRef ds:uri="http://schemas.openxmlformats.org/package/2006/metadata/core-properties"/>
    <ds:schemaRef ds:uri="880de745-6c1c-4992-a711-ff55287d2d73"/>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A5B3B1B-A265-493B-B5C4-FCBDA99D0F15}">
  <ds:schemaRefs>
    <ds:schemaRef ds:uri="http://schemas.microsoft.com/sharepoint/v3/contenttype/forms"/>
  </ds:schemaRefs>
</ds:datastoreItem>
</file>

<file path=customXml/itemProps3.xml><?xml version="1.0" encoding="utf-8"?>
<ds:datastoreItem xmlns:ds="http://schemas.openxmlformats.org/officeDocument/2006/customXml" ds:itemID="{B6EF2F6D-D058-4EC3-9B2D-AE15984BA9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bb8300-100e-4300-b3f9-67f9c130d7fc"/>
    <ds:schemaRef ds:uri="3c0a0eec-3f73-44e2-9572-0c2cb41022b4"/>
    <ds:schemaRef ds:uri="880de745-6c1c-4992-a711-ff55287d2d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Studentföreläsning FINAL 20210608 mall</Template>
  <TotalTime>9400</TotalTime>
  <Words>1651</Words>
  <Application>Microsoft Macintosh PowerPoint</Application>
  <PresentationFormat>Bredbild</PresentationFormat>
  <Paragraphs>125</Paragraphs>
  <Slides>15</Slides>
  <Notes>13</Notes>
  <HiddenSlides>0</HiddenSlides>
  <MMClips>1</MMClips>
  <ScaleCrop>false</ScaleCrop>
  <HeadingPairs>
    <vt:vector size="6" baseType="variant">
      <vt:variant>
        <vt:lpstr>Använt teckensnitt</vt:lpstr>
      </vt:variant>
      <vt:variant>
        <vt:i4>8</vt:i4>
      </vt:variant>
      <vt:variant>
        <vt:lpstr>Tema</vt:lpstr>
      </vt:variant>
      <vt:variant>
        <vt:i4>4</vt:i4>
      </vt:variant>
      <vt:variant>
        <vt:lpstr>Bildrubriker</vt:lpstr>
      </vt:variant>
      <vt:variant>
        <vt:i4>15</vt:i4>
      </vt:variant>
    </vt:vector>
  </HeadingPairs>
  <TitlesOfParts>
    <vt:vector size="27" baseType="lpstr">
      <vt:lpstr>Arial</vt:lpstr>
      <vt:lpstr>Calibri</vt:lpstr>
      <vt:lpstr>Cambria</vt:lpstr>
      <vt:lpstr>Lota Grotesque Alt 2 Bold</vt:lpstr>
      <vt:lpstr>Segoe UI</vt:lpstr>
      <vt:lpstr>Sofia Pro Regular</vt:lpstr>
      <vt:lpstr>Sofia Pro Semi Bold</vt:lpstr>
      <vt:lpstr>Symbol</vt:lpstr>
      <vt:lpstr>DIK-Specialsidor</vt:lpstr>
      <vt:lpstr>DIK-Blue Light 2 PowerPoint</vt:lpstr>
      <vt:lpstr>DIK-Grå Pale PowerPoint</vt:lpstr>
      <vt:lpstr>DIK-Peach Light PowerPoint</vt:lpstr>
      <vt:lpstr>PowerPoint-presentation</vt:lpstr>
      <vt:lpstr>PowerPoint-presentation</vt:lpstr>
      <vt:lpstr>Yrkesområden i DIK</vt:lpstr>
      <vt:lpstr>För en stark och fri kultursektor</vt:lpstr>
      <vt:lpstr>För starka bibliotek</vt:lpstr>
      <vt:lpstr>För en hållbar och utvecklande kommunikationsbransch</vt:lpstr>
      <vt:lpstr>På din väg.  Oavsett hur spikrak den är.</vt:lpstr>
      <vt:lpstr>Varför gå med i DIK?</vt:lpstr>
      <vt:lpstr>Arbetsrättsligt stöd</vt:lpstr>
      <vt:lpstr>Lönecoachning</vt:lpstr>
      <vt:lpstr>Karriärcoachning</vt:lpstr>
      <vt:lpstr>50 år i medlemmarnas tjänst</vt:lpstr>
      <vt:lpstr>Det finns mycket kvar att göra. Gå med!</vt:lpstr>
      <vt:lpstr>Har du en kollega som borde bli medlem? </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Johanna Alm Dahlin</dc:creator>
  <cp:lastModifiedBy>Elin Kusmin</cp:lastModifiedBy>
  <cp:revision>13</cp:revision>
  <cp:lastPrinted>2020-05-24T17:49:27Z</cp:lastPrinted>
  <dcterms:created xsi:type="dcterms:W3CDTF">2021-12-02T10:13:57Z</dcterms:created>
  <dcterms:modified xsi:type="dcterms:W3CDTF">2023-08-29T13:36:38Z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0x0101006AAA1AF3B4D38048B7B274B335B203A4</vt:lpwstr>
  </property>
  <property fmtid="{D5CDD505-2E9C-101B-9397-08002B2CF9AE}" pid="3" name="i1b9b3de6e77424db1e3af1c72f08007">
    <vt:lpwstr>Internt kansli|89c26e72-5bc5-4658-aa9f-1cee0e092563</vt:lpwstr>
  </property>
  <property fmtid="{D5CDD505-2E9C-101B-9397-08002B2CF9AE}" pid="4" name="TaxCatchAll">
    <vt:lpwstr>1;#Internt kansli</vt:lpwstr>
  </property>
  <property fmtid="{D5CDD505-2E9C-101B-9397-08002B2CF9AE}" pid="5" name="Sakomrade">
    <vt:lpwstr/>
  </property>
  <property fmtid="{D5CDD505-2E9C-101B-9397-08002B2CF9AE}" pid="6" name="Klassificering">
    <vt:lpwstr>1;#Internt kansli|89c26e72-5bc5-4658-aa9f-1cee0e092563</vt:lpwstr>
  </property>
  <property fmtid="{D5CDD505-2E9C-101B-9397-08002B2CF9AE}" pid="7" name="Malgrupp">
    <vt:lpwstr>211;#Student|a6c9d900-ae7f-4a38-bdd4-47b0b10b011f</vt:lpwstr>
  </property>
  <property fmtid="{D5CDD505-2E9C-101B-9397-08002B2CF9AE}" pid="8" name="Dokumentkalla">
    <vt:lpwstr/>
  </property>
  <property fmtid="{D5CDD505-2E9C-101B-9397-08002B2CF9AE}" pid="9" name="Dokumenttyp">
    <vt:lpwstr>53;#Presentation-Utbildning|f5f1ba00-f4f3-4426-b930-3625d1771ef7</vt:lpwstr>
  </property>
  <property fmtid="{D5CDD505-2E9C-101B-9397-08002B2CF9AE}" pid="10" name="Ar">
    <vt:lpwstr>22;#2021|c7792e36-3d4a-4e3c-95fb-54c61ff67e9a</vt:lpwstr>
  </property>
  <property fmtid="{D5CDD505-2E9C-101B-9397-08002B2CF9AE}" pid="11" name="Geografi">
    <vt:lpwstr/>
  </property>
  <property fmtid="{D5CDD505-2E9C-101B-9397-08002B2CF9AE}" pid="12" name="Process">
    <vt:lpwstr>205;#5.1 Rekrytera medlemmar|9a9a1e62-6179-435a-bc55-73de58f3b4fb</vt:lpwstr>
  </property>
  <property fmtid="{D5CDD505-2E9C-101B-9397-08002B2CF9AE}" pid="13" name="Period">
    <vt:lpwstr/>
  </property>
  <property fmtid="{D5CDD505-2E9C-101B-9397-08002B2CF9AE}" pid="14" name="MediaServiceImageTags">
    <vt:lpwstr/>
  </property>
</Properties>
</file>